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985265-6495-4C83-A0D3-F15E6E99C5BD}">
  <a:tblStyle styleId="{75985265-6495-4C83-A0D3-F15E6E99C5B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67cbf20009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67cbf2000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7f896818b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17f896818bc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1dd411593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21dd4115932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1dd411593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1dd4115932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1dd411593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21dd4115932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1dd411593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21dd4115932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1e477cc40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21e477cc409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1e477cc40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21e477cc409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1e477cc40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Not interactive, </a:t>
            </a:r>
            <a:endParaRPr/>
          </a:p>
        </p:txBody>
      </p:sp>
      <p:sp>
        <p:nvSpPr>
          <p:cNvPr id="354" name="Google Shape;354;g21e477cc409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1e477cc4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Left running for 2 hours. Cooling system KPIs will show like amount of power dedicated to heating/cooling system</a:t>
            </a:r>
            <a:endParaRPr/>
          </a:p>
          <a:p>
            <a:pPr indent="0" lvl="0" marL="0" rtl="0" algn="l">
              <a:spcBef>
                <a:spcPts val="0"/>
              </a:spcBef>
              <a:spcAft>
                <a:spcPts val="0"/>
              </a:spcAft>
              <a:buNone/>
            </a:pPr>
            <a:r>
              <a:t/>
            </a:r>
            <a:endParaRPr/>
          </a:p>
        </p:txBody>
      </p:sp>
      <p:sp>
        <p:nvSpPr>
          <p:cNvPr id="364" name="Google Shape;364;g21e477cc409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1e477cc40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21e477cc409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764ed76e0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1764ed76e06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1dd411593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21dd4115932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7f896818bc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17f896818bc_0_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1e477cc4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21e477cc409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1e3102a09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21e3102a092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1e477cc40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21e477cc409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7f896818bc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17f896818bc_0_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1e477cc40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21e477cc409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a1c4b2857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1a1c4b2857c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764ed76e0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1764ed76e06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9f161ca82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19f161ca82c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1dd411593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21dd4115932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1dd411593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21dd4115932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1dd411593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21dd4115932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1dd411593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21dd4115932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a1c4b2857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1a1c4b2857c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9f161ca82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19f161ca82c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16" name="Google Shape;16;p2"/>
          <p:cNvSpPr txBox="1"/>
          <p:nvPr>
            <p:ph idx="1" type="body"/>
          </p:nvPr>
        </p:nvSpPr>
        <p:spPr>
          <a:xfrm>
            <a:off x="457200" y="1066800"/>
            <a:ext cx="8229600" cy="4800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 name="Google Shape;17;p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 name="Shape 71"/>
        <p:cNvGrpSpPr/>
        <p:nvPr/>
      </p:nvGrpSpPr>
      <p:grpSpPr>
        <a:xfrm>
          <a:off x="0" y="0"/>
          <a:ext cx="0" cy="0"/>
          <a:chOff x="0" y="0"/>
          <a:chExt cx="0" cy="0"/>
        </a:xfrm>
      </p:grpSpPr>
      <p:sp>
        <p:nvSpPr>
          <p:cNvPr id="72" name="Google Shape;72;p1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73" name="Google Shape;73;p1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74" name="Google Shape;74;p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7" name="Shape 77"/>
        <p:cNvGrpSpPr/>
        <p:nvPr/>
      </p:nvGrpSpPr>
      <p:grpSpPr>
        <a:xfrm>
          <a:off x="0" y="0"/>
          <a:ext cx="0" cy="0"/>
          <a:chOff x="0" y="0"/>
          <a:chExt cx="0" cy="0"/>
        </a:xfrm>
      </p:grpSpPr>
      <p:sp>
        <p:nvSpPr>
          <p:cNvPr id="78" name="Google Shape;78;p12"/>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79" name="Google Shape;79;p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chemeClr val="dk1"/>
              </a:buClr>
              <a:buSzPts val="2400"/>
              <a:buFont typeface="Arial"/>
              <a:buNone/>
              <a:defRPr/>
            </a:lvl1pPr>
            <a:lvl2pPr lvl="1" algn="ctr">
              <a:spcBef>
                <a:spcPts val="400"/>
              </a:spcBef>
              <a:spcAft>
                <a:spcPts val="0"/>
              </a:spcAft>
              <a:buClr>
                <a:schemeClr val="dk1"/>
              </a:buClr>
              <a:buSzPts val="2000"/>
              <a:buFont typeface="Arial"/>
              <a:buNone/>
              <a:defRPr/>
            </a:lvl2pPr>
            <a:lvl3pPr lvl="2" algn="ctr">
              <a:spcBef>
                <a:spcPts val="360"/>
              </a:spcBef>
              <a:spcAft>
                <a:spcPts val="0"/>
              </a:spcAft>
              <a:buClr>
                <a:schemeClr val="dk1"/>
              </a:buClr>
              <a:buSzPts val="1800"/>
              <a:buFont typeface="Arial"/>
              <a:buNone/>
              <a:defRPr/>
            </a:lvl3pPr>
            <a:lvl4pPr lvl="3" algn="ctr">
              <a:spcBef>
                <a:spcPts val="320"/>
              </a:spcBef>
              <a:spcAft>
                <a:spcPts val="0"/>
              </a:spcAft>
              <a:buClr>
                <a:schemeClr val="dk1"/>
              </a:buClr>
              <a:buSzPts val="16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80" name="Google Shape;80;p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2" name="Shape 92"/>
        <p:cNvGrpSpPr/>
        <p:nvPr/>
      </p:nvGrpSpPr>
      <p:grpSpPr>
        <a:xfrm>
          <a:off x="0" y="0"/>
          <a:ext cx="0" cy="0"/>
          <a:chOff x="0" y="0"/>
          <a:chExt cx="0" cy="0"/>
        </a:xfrm>
      </p:grpSpPr>
      <p:sp>
        <p:nvSpPr>
          <p:cNvPr id="93" name="Google Shape;93;p14"/>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94" name="Google Shape;94;p14"/>
          <p:cNvSpPr txBox="1"/>
          <p:nvPr>
            <p:ph idx="1" type="body"/>
          </p:nvPr>
        </p:nvSpPr>
        <p:spPr>
          <a:xfrm>
            <a:off x="457200" y="1066800"/>
            <a:ext cx="8229600" cy="4800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95" name="Google Shape;95;p14"/>
          <p:cNvSpPr txBox="1"/>
          <p:nvPr>
            <p:ph idx="10" type="dt"/>
          </p:nvPr>
        </p:nvSpPr>
        <p:spPr>
          <a:xfrm>
            <a:off x="457200" y="6245225"/>
            <a:ext cx="2133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6" name="Google Shape;96;p14"/>
          <p:cNvSpPr txBox="1"/>
          <p:nvPr>
            <p:ph idx="11" type="ftr"/>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7" name="Google Shape;97;p14"/>
          <p:cNvSpPr txBox="1"/>
          <p:nvPr>
            <p:ph idx="12" type="sldNum"/>
          </p:nvPr>
        </p:nvSpPr>
        <p:spPr>
          <a:xfrm>
            <a:off x="6553200" y="6245225"/>
            <a:ext cx="2133600" cy="4764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15"/>
          <p:cNvSpPr txBox="1"/>
          <p:nvPr>
            <p:ph idx="10" type="dt"/>
          </p:nvPr>
        </p:nvSpPr>
        <p:spPr>
          <a:xfrm>
            <a:off x="457200" y="6245225"/>
            <a:ext cx="2133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0" name="Google Shape;100;p15"/>
          <p:cNvSpPr txBox="1"/>
          <p:nvPr>
            <p:ph idx="11" type="ftr"/>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1" name="Google Shape;101;p15"/>
          <p:cNvSpPr txBox="1"/>
          <p:nvPr>
            <p:ph idx="12" type="sldNum"/>
          </p:nvPr>
        </p:nvSpPr>
        <p:spPr>
          <a:xfrm>
            <a:off x="6553200" y="6245225"/>
            <a:ext cx="2133600" cy="4764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2" name="Shape 102"/>
        <p:cNvGrpSpPr/>
        <p:nvPr/>
      </p:nvGrpSpPr>
      <p:grpSpPr>
        <a:xfrm>
          <a:off x="0" y="0"/>
          <a:ext cx="0" cy="0"/>
          <a:chOff x="0" y="0"/>
          <a:chExt cx="0" cy="0"/>
        </a:xfrm>
      </p:grpSpPr>
      <p:sp>
        <p:nvSpPr>
          <p:cNvPr id="103" name="Google Shape;103;p16"/>
          <p:cNvSpPr txBox="1"/>
          <p:nvPr>
            <p:ph type="title"/>
          </p:nvPr>
        </p:nvSpPr>
        <p:spPr>
          <a:xfrm rot="5400000">
            <a:off x="4861650" y="2042388"/>
            <a:ext cx="5592900" cy="20574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104" name="Google Shape;104;p16"/>
          <p:cNvSpPr txBox="1"/>
          <p:nvPr>
            <p:ph idx="1" type="body"/>
          </p:nvPr>
        </p:nvSpPr>
        <p:spPr>
          <a:xfrm rot="5400000">
            <a:off x="670650" y="61188"/>
            <a:ext cx="55929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05" name="Google Shape;105;p16"/>
          <p:cNvSpPr txBox="1"/>
          <p:nvPr>
            <p:ph idx="10" type="dt"/>
          </p:nvPr>
        </p:nvSpPr>
        <p:spPr>
          <a:xfrm>
            <a:off x="457200" y="6245225"/>
            <a:ext cx="2133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6" name="Google Shape;106;p16"/>
          <p:cNvSpPr txBox="1"/>
          <p:nvPr>
            <p:ph idx="11" type="ftr"/>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7" name="Google Shape;107;p16"/>
          <p:cNvSpPr txBox="1"/>
          <p:nvPr>
            <p:ph idx="12" type="sldNum"/>
          </p:nvPr>
        </p:nvSpPr>
        <p:spPr>
          <a:xfrm>
            <a:off x="6553200" y="6245225"/>
            <a:ext cx="2133600" cy="4764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8" name="Shape 108"/>
        <p:cNvGrpSpPr/>
        <p:nvPr/>
      </p:nvGrpSpPr>
      <p:grpSpPr>
        <a:xfrm>
          <a:off x="0" y="0"/>
          <a:ext cx="0" cy="0"/>
          <a:chOff x="0" y="0"/>
          <a:chExt cx="0" cy="0"/>
        </a:xfrm>
      </p:grpSpPr>
      <p:sp>
        <p:nvSpPr>
          <p:cNvPr id="109" name="Google Shape;109;p1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110" name="Google Shape;110;p17"/>
          <p:cNvSpPr txBox="1"/>
          <p:nvPr>
            <p:ph idx="1" type="body"/>
          </p:nvPr>
        </p:nvSpPr>
        <p:spPr>
          <a:xfrm rot="5400000">
            <a:off x="2171700" y="-647700"/>
            <a:ext cx="48006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11" name="Google Shape;111;p17"/>
          <p:cNvSpPr txBox="1"/>
          <p:nvPr>
            <p:ph idx="10" type="dt"/>
          </p:nvPr>
        </p:nvSpPr>
        <p:spPr>
          <a:xfrm>
            <a:off x="457200" y="6245225"/>
            <a:ext cx="2133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2" name="Google Shape;112;p17"/>
          <p:cNvSpPr txBox="1"/>
          <p:nvPr>
            <p:ph idx="11" type="ftr"/>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3" name="Google Shape;113;p17"/>
          <p:cNvSpPr txBox="1"/>
          <p:nvPr>
            <p:ph idx="12" type="sldNum"/>
          </p:nvPr>
        </p:nvSpPr>
        <p:spPr>
          <a:xfrm>
            <a:off x="6553200" y="6245225"/>
            <a:ext cx="2133600" cy="4764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4" name="Shape 114"/>
        <p:cNvGrpSpPr/>
        <p:nvPr/>
      </p:nvGrpSpPr>
      <p:grpSpPr>
        <a:xfrm>
          <a:off x="0" y="0"/>
          <a:ext cx="0" cy="0"/>
          <a:chOff x="0" y="0"/>
          <a:chExt cx="0" cy="0"/>
        </a:xfrm>
      </p:grpSpPr>
      <p:sp>
        <p:nvSpPr>
          <p:cNvPr id="115" name="Google Shape;115;p18"/>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116" name="Google Shape;116;p18"/>
          <p:cNvSpPr/>
          <p:nvPr>
            <p:ph idx="2" type="pic"/>
          </p:nvPr>
        </p:nvSpPr>
        <p:spPr>
          <a:xfrm>
            <a:off x="1792288" y="612775"/>
            <a:ext cx="5486400" cy="4114800"/>
          </a:xfrm>
          <a:prstGeom prst="rect">
            <a:avLst/>
          </a:prstGeom>
          <a:noFill/>
          <a:ln>
            <a:noFill/>
          </a:ln>
        </p:spPr>
      </p:sp>
      <p:sp>
        <p:nvSpPr>
          <p:cNvPr id="117" name="Google Shape;117;p18"/>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Font typeface="Arial"/>
              <a:buNone/>
              <a:defRPr sz="1400"/>
            </a:lvl1pPr>
            <a:lvl2pPr indent="-228600" lvl="1" marL="914400" rtl="0" algn="l">
              <a:spcBef>
                <a:spcPts val="240"/>
              </a:spcBef>
              <a:spcAft>
                <a:spcPts val="0"/>
              </a:spcAft>
              <a:buClr>
                <a:schemeClr val="dk1"/>
              </a:buClr>
              <a:buSzPts val="1200"/>
              <a:buFont typeface="Arial"/>
              <a:buNone/>
              <a:defRPr sz="1200"/>
            </a:lvl2pPr>
            <a:lvl3pPr indent="-228600" lvl="2" marL="1371600" rtl="0" algn="l">
              <a:spcBef>
                <a:spcPts val="200"/>
              </a:spcBef>
              <a:spcAft>
                <a:spcPts val="0"/>
              </a:spcAft>
              <a:buClr>
                <a:schemeClr val="dk1"/>
              </a:buClr>
              <a:buSzPts val="1000"/>
              <a:buFont typeface="Arial"/>
              <a:buNone/>
              <a:defRPr sz="1000"/>
            </a:lvl3pPr>
            <a:lvl4pPr indent="-228600" lvl="3" marL="1828800" rtl="0" algn="l">
              <a:spcBef>
                <a:spcPts val="180"/>
              </a:spcBef>
              <a:spcAft>
                <a:spcPts val="0"/>
              </a:spcAft>
              <a:buClr>
                <a:schemeClr val="dk1"/>
              </a:buClr>
              <a:buSzPts val="900"/>
              <a:buFont typeface="Arial"/>
              <a:buNone/>
              <a:defRPr sz="900"/>
            </a:lvl4pPr>
            <a:lvl5pPr indent="-228600" lvl="4" marL="2286000" rtl="0" algn="l">
              <a:spcBef>
                <a:spcPts val="180"/>
              </a:spcBef>
              <a:spcAft>
                <a:spcPts val="0"/>
              </a:spcAft>
              <a:buClr>
                <a:schemeClr val="dk1"/>
              </a:buClr>
              <a:buSzPts val="900"/>
              <a:buFont typeface="Arial"/>
              <a:buNone/>
              <a:defRPr sz="900"/>
            </a:lvl5pPr>
            <a:lvl6pPr indent="-228600" lvl="5" marL="2743200" rtl="0" algn="l">
              <a:spcBef>
                <a:spcPts val="180"/>
              </a:spcBef>
              <a:spcAft>
                <a:spcPts val="0"/>
              </a:spcAft>
              <a:buClr>
                <a:schemeClr val="dk1"/>
              </a:buClr>
              <a:buSzPts val="900"/>
              <a:buFont typeface="Arial"/>
              <a:buNone/>
              <a:defRPr sz="900"/>
            </a:lvl6pPr>
            <a:lvl7pPr indent="-228600" lvl="6" marL="3200400" rtl="0" algn="l">
              <a:spcBef>
                <a:spcPts val="180"/>
              </a:spcBef>
              <a:spcAft>
                <a:spcPts val="0"/>
              </a:spcAft>
              <a:buClr>
                <a:schemeClr val="dk1"/>
              </a:buClr>
              <a:buSzPts val="900"/>
              <a:buFont typeface="Arial"/>
              <a:buNone/>
              <a:defRPr sz="900"/>
            </a:lvl7pPr>
            <a:lvl8pPr indent="-228600" lvl="7" marL="3657600" rtl="0" algn="l">
              <a:spcBef>
                <a:spcPts val="180"/>
              </a:spcBef>
              <a:spcAft>
                <a:spcPts val="0"/>
              </a:spcAft>
              <a:buClr>
                <a:schemeClr val="dk1"/>
              </a:buClr>
              <a:buSzPts val="900"/>
              <a:buFont typeface="Arial"/>
              <a:buNone/>
              <a:defRPr sz="900"/>
            </a:lvl8pPr>
            <a:lvl9pPr indent="-228600" lvl="8" marL="4114800" rtl="0" algn="l">
              <a:spcBef>
                <a:spcPts val="180"/>
              </a:spcBef>
              <a:spcAft>
                <a:spcPts val="0"/>
              </a:spcAft>
              <a:buClr>
                <a:schemeClr val="dk1"/>
              </a:buClr>
              <a:buSzPts val="900"/>
              <a:buFont typeface="Arial"/>
              <a:buNone/>
              <a:defRPr sz="900"/>
            </a:lvl9pPr>
          </a:lstStyle>
          <a:p/>
        </p:txBody>
      </p:sp>
      <p:sp>
        <p:nvSpPr>
          <p:cNvPr id="118" name="Google Shape;118;p18"/>
          <p:cNvSpPr txBox="1"/>
          <p:nvPr>
            <p:ph idx="10" type="dt"/>
          </p:nvPr>
        </p:nvSpPr>
        <p:spPr>
          <a:xfrm>
            <a:off x="457200" y="6245225"/>
            <a:ext cx="2133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9" name="Google Shape;119;p18"/>
          <p:cNvSpPr txBox="1"/>
          <p:nvPr>
            <p:ph idx="11" type="ftr"/>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0" name="Google Shape;120;p18"/>
          <p:cNvSpPr txBox="1"/>
          <p:nvPr>
            <p:ph idx="12" type="sldNum"/>
          </p:nvPr>
        </p:nvSpPr>
        <p:spPr>
          <a:xfrm>
            <a:off x="6553200" y="6245225"/>
            <a:ext cx="2133600" cy="4764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1" name="Shape 121"/>
        <p:cNvGrpSpPr/>
        <p:nvPr/>
      </p:nvGrpSpPr>
      <p:grpSpPr>
        <a:xfrm>
          <a:off x="0" y="0"/>
          <a:ext cx="0" cy="0"/>
          <a:chOff x="0" y="0"/>
          <a:chExt cx="0" cy="0"/>
        </a:xfrm>
      </p:grpSpPr>
      <p:sp>
        <p:nvSpPr>
          <p:cNvPr id="122" name="Google Shape;122;p19"/>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123" name="Google Shape;123;p19"/>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Font typeface="Arial"/>
              <a:buChar char="•"/>
              <a:defRPr sz="3200"/>
            </a:lvl1pPr>
            <a:lvl2pPr indent="-406400" lvl="1" marL="914400" rtl="0" algn="l">
              <a:spcBef>
                <a:spcPts val="560"/>
              </a:spcBef>
              <a:spcAft>
                <a:spcPts val="0"/>
              </a:spcAft>
              <a:buClr>
                <a:schemeClr val="dk1"/>
              </a:buClr>
              <a:buSzPts val="2800"/>
              <a:buFont typeface="Arial"/>
              <a:buChar char="–"/>
              <a:defRPr sz="2800"/>
            </a:lvl2pPr>
            <a:lvl3pPr indent="-381000" lvl="2" marL="1371600" rtl="0" algn="l">
              <a:spcBef>
                <a:spcPts val="480"/>
              </a:spcBef>
              <a:spcAft>
                <a:spcPts val="0"/>
              </a:spcAft>
              <a:buClr>
                <a:schemeClr val="dk1"/>
              </a:buClr>
              <a:buSzPts val="2400"/>
              <a:buFont typeface="Arial"/>
              <a:buChar char="•"/>
              <a:defRPr sz="2400"/>
            </a:lvl3pPr>
            <a:lvl4pPr indent="-355600" lvl="3" marL="1828800" rtl="0" algn="l">
              <a:spcBef>
                <a:spcPts val="400"/>
              </a:spcBef>
              <a:spcAft>
                <a:spcPts val="0"/>
              </a:spcAft>
              <a:buClr>
                <a:schemeClr val="dk1"/>
              </a:buClr>
              <a:buSzPts val="2000"/>
              <a:buFont typeface="Arial"/>
              <a:buChar char="–"/>
              <a:defRPr sz="2000"/>
            </a:lvl4pPr>
            <a:lvl5pPr indent="-355600" lvl="4" marL="2286000" rtl="0" algn="l">
              <a:spcBef>
                <a:spcPts val="400"/>
              </a:spcBef>
              <a:spcAft>
                <a:spcPts val="0"/>
              </a:spcAft>
              <a:buClr>
                <a:schemeClr val="dk1"/>
              </a:buClr>
              <a:buSzPts val="2000"/>
              <a:buFont typeface="Arial"/>
              <a:buChar char="»"/>
              <a:defRPr sz="2000"/>
            </a:lvl5pPr>
            <a:lvl6pPr indent="-355600" lvl="5" marL="2743200" rtl="0" algn="l">
              <a:spcBef>
                <a:spcPts val="400"/>
              </a:spcBef>
              <a:spcAft>
                <a:spcPts val="0"/>
              </a:spcAft>
              <a:buClr>
                <a:schemeClr val="dk1"/>
              </a:buClr>
              <a:buSzPts val="2000"/>
              <a:buFont typeface="Arial"/>
              <a:buChar char="»"/>
              <a:defRPr sz="2000"/>
            </a:lvl6pPr>
            <a:lvl7pPr indent="-355600" lvl="6" marL="3200400" rtl="0" algn="l">
              <a:spcBef>
                <a:spcPts val="400"/>
              </a:spcBef>
              <a:spcAft>
                <a:spcPts val="0"/>
              </a:spcAft>
              <a:buClr>
                <a:schemeClr val="dk1"/>
              </a:buClr>
              <a:buSzPts val="2000"/>
              <a:buFont typeface="Arial"/>
              <a:buChar char="»"/>
              <a:defRPr sz="2000"/>
            </a:lvl7pPr>
            <a:lvl8pPr indent="-355600" lvl="7" marL="3657600" rtl="0" algn="l">
              <a:spcBef>
                <a:spcPts val="400"/>
              </a:spcBef>
              <a:spcAft>
                <a:spcPts val="0"/>
              </a:spcAft>
              <a:buClr>
                <a:schemeClr val="dk1"/>
              </a:buClr>
              <a:buSzPts val="2000"/>
              <a:buFont typeface="Arial"/>
              <a:buChar char="»"/>
              <a:defRPr sz="2000"/>
            </a:lvl8pPr>
            <a:lvl9pPr indent="-355600" lvl="8" marL="4114800" rtl="0" algn="l">
              <a:spcBef>
                <a:spcPts val="400"/>
              </a:spcBef>
              <a:spcAft>
                <a:spcPts val="0"/>
              </a:spcAft>
              <a:buClr>
                <a:schemeClr val="dk1"/>
              </a:buClr>
              <a:buSzPts val="2000"/>
              <a:buFont typeface="Arial"/>
              <a:buChar char="»"/>
              <a:defRPr sz="2000"/>
            </a:lvl9pPr>
          </a:lstStyle>
          <a:p/>
        </p:txBody>
      </p:sp>
      <p:sp>
        <p:nvSpPr>
          <p:cNvPr id="124" name="Google Shape;124;p19"/>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Font typeface="Arial"/>
              <a:buNone/>
              <a:defRPr sz="1400"/>
            </a:lvl1pPr>
            <a:lvl2pPr indent="-228600" lvl="1" marL="914400" rtl="0" algn="l">
              <a:spcBef>
                <a:spcPts val="240"/>
              </a:spcBef>
              <a:spcAft>
                <a:spcPts val="0"/>
              </a:spcAft>
              <a:buClr>
                <a:schemeClr val="dk1"/>
              </a:buClr>
              <a:buSzPts val="1200"/>
              <a:buFont typeface="Arial"/>
              <a:buNone/>
              <a:defRPr sz="1200"/>
            </a:lvl2pPr>
            <a:lvl3pPr indent="-228600" lvl="2" marL="1371600" rtl="0" algn="l">
              <a:spcBef>
                <a:spcPts val="200"/>
              </a:spcBef>
              <a:spcAft>
                <a:spcPts val="0"/>
              </a:spcAft>
              <a:buClr>
                <a:schemeClr val="dk1"/>
              </a:buClr>
              <a:buSzPts val="1000"/>
              <a:buFont typeface="Arial"/>
              <a:buNone/>
              <a:defRPr sz="1000"/>
            </a:lvl3pPr>
            <a:lvl4pPr indent="-228600" lvl="3" marL="1828800" rtl="0" algn="l">
              <a:spcBef>
                <a:spcPts val="180"/>
              </a:spcBef>
              <a:spcAft>
                <a:spcPts val="0"/>
              </a:spcAft>
              <a:buClr>
                <a:schemeClr val="dk1"/>
              </a:buClr>
              <a:buSzPts val="900"/>
              <a:buFont typeface="Arial"/>
              <a:buNone/>
              <a:defRPr sz="900"/>
            </a:lvl4pPr>
            <a:lvl5pPr indent="-228600" lvl="4" marL="2286000" rtl="0" algn="l">
              <a:spcBef>
                <a:spcPts val="180"/>
              </a:spcBef>
              <a:spcAft>
                <a:spcPts val="0"/>
              </a:spcAft>
              <a:buClr>
                <a:schemeClr val="dk1"/>
              </a:buClr>
              <a:buSzPts val="900"/>
              <a:buFont typeface="Arial"/>
              <a:buNone/>
              <a:defRPr sz="900"/>
            </a:lvl5pPr>
            <a:lvl6pPr indent="-228600" lvl="5" marL="2743200" rtl="0" algn="l">
              <a:spcBef>
                <a:spcPts val="180"/>
              </a:spcBef>
              <a:spcAft>
                <a:spcPts val="0"/>
              </a:spcAft>
              <a:buClr>
                <a:schemeClr val="dk1"/>
              </a:buClr>
              <a:buSzPts val="900"/>
              <a:buFont typeface="Arial"/>
              <a:buNone/>
              <a:defRPr sz="900"/>
            </a:lvl6pPr>
            <a:lvl7pPr indent="-228600" lvl="6" marL="3200400" rtl="0" algn="l">
              <a:spcBef>
                <a:spcPts val="180"/>
              </a:spcBef>
              <a:spcAft>
                <a:spcPts val="0"/>
              </a:spcAft>
              <a:buClr>
                <a:schemeClr val="dk1"/>
              </a:buClr>
              <a:buSzPts val="900"/>
              <a:buFont typeface="Arial"/>
              <a:buNone/>
              <a:defRPr sz="900"/>
            </a:lvl7pPr>
            <a:lvl8pPr indent="-228600" lvl="7" marL="3657600" rtl="0" algn="l">
              <a:spcBef>
                <a:spcPts val="180"/>
              </a:spcBef>
              <a:spcAft>
                <a:spcPts val="0"/>
              </a:spcAft>
              <a:buClr>
                <a:schemeClr val="dk1"/>
              </a:buClr>
              <a:buSzPts val="900"/>
              <a:buFont typeface="Arial"/>
              <a:buNone/>
              <a:defRPr sz="900"/>
            </a:lvl8pPr>
            <a:lvl9pPr indent="-228600" lvl="8" marL="4114800" rtl="0" algn="l">
              <a:spcBef>
                <a:spcPts val="180"/>
              </a:spcBef>
              <a:spcAft>
                <a:spcPts val="0"/>
              </a:spcAft>
              <a:buClr>
                <a:schemeClr val="dk1"/>
              </a:buClr>
              <a:buSzPts val="900"/>
              <a:buFont typeface="Arial"/>
              <a:buNone/>
              <a:defRPr sz="900"/>
            </a:lvl9pPr>
          </a:lstStyle>
          <a:p/>
        </p:txBody>
      </p:sp>
      <p:sp>
        <p:nvSpPr>
          <p:cNvPr id="125" name="Google Shape;125;p19"/>
          <p:cNvSpPr txBox="1"/>
          <p:nvPr>
            <p:ph idx="10" type="dt"/>
          </p:nvPr>
        </p:nvSpPr>
        <p:spPr>
          <a:xfrm>
            <a:off x="457200" y="6245225"/>
            <a:ext cx="2133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6" name="Google Shape;126;p19"/>
          <p:cNvSpPr txBox="1"/>
          <p:nvPr>
            <p:ph idx="11" type="ftr"/>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7" name="Google Shape;127;p19"/>
          <p:cNvSpPr txBox="1"/>
          <p:nvPr>
            <p:ph idx="12" type="sldNum"/>
          </p:nvPr>
        </p:nvSpPr>
        <p:spPr>
          <a:xfrm>
            <a:off x="6553200" y="6245225"/>
            <a:ext cx="2133600" cy="4764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8" name="Shape 128"/>
        <p:cNvGrpSpPr/>
        <p:nvPr/>
      </p:nvGrpSpPr>
      <p:grpSpPr>
        <a:xfrm>
          <a:off x="0" y="0"/>
          <a:ext cx="0" cy="0"/>
          <a:chOff x="0" y="0"/>
          <a:chExt cx="0" cy="0"/>
        </a:xfrm>
      </p:grpSpPr>
      <p:sp>
        <p:nvSpPr>
          <p:cNvPr id="129" name="Google Shape;129;p2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130" name="Google Shape;130;p20"/>
          <p:cNvSpPr txBox="1"/>
          <p:nvPr>
            <p:ph idx="10" type="dt"/>
          </p:nvPr>
        </p:nvSpPr>
        <p:spPr>
          <a:xfrm>
            <a:off x="457200" y="6245225"/>
            <a:ext cx="2133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1" name="Google Shape;131;p20"/>
          <p:cNvSpPr txBox="1"/>
          <p:nvPr>
            <p:ph idx="11" type="ftr"/>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2" name="Google Shape;132;p20"/>
          <p:cNvSpPr txBox="1"/>
          <p:nvPr>
            <p:ph idx="12" type="sldNum"/>
          </p:nvPr>
        </p:nvSpPr>
        <p:spPr>
          <a:xfrm>
            <a:off x="6553200" y="6245225"/>
            <a:ext cx="2133600" cy="4764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3" name="Shape 133"/>
        <p:cNvGrpSpPr/>
        <p:nvPr/>
      </p:nvGrpSpPr>
      <p:grpSpPr>
        <a:xfrm>
          <a:off x="0" y="0"/>
          <a:ext cx="0" cy="0"/>
          <a:chOff x="0" y="0"/>
          <a:chExt cx="0" cy="0"/>
        </a:xfrm>
      </p:grpSpPr>
      <p:sp>
        <p:nvSpPr>
          <p:cNvPr id="134" name="Google Shape;134;p2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135" name="Google Shape;135;p21"/>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Font typeface="Arial"/>
              <a:buNone/>
              <a:defRPr b="1" sz="2400"/>
            </a:lvl1pPr>
            <a:lvl2pPr indent="-228600" lvl="1" marL="914400" rtl="0" algn="l">
              <a:spcBef>
                <a:spcPts val="400"/>
              </a:spcBef>
              <a:spcAft>
                <a:spcPts val="0"/>
              </a:spcAft>
              <a:buClr>
                <a:schemeClr val="dk1"/>
              </a:buClr>
              <a:buSzPts val="2000"/>
              <a:buFont typeface="Arial"/>
              <a:buNone/>
              <a:defRPr b="1" sz="2000"/>
            </a:lvl2pPr>
            <a:lvl3pPr indent="-228600" lvl="2" marL="1371600" rtl="0" algn="l">
              <a:spcBef>
                <a:spcPts val="360"/>
              </a:spcBef>
              <a:spcAft>
                <a:spcPts val="0"/>
              </a:spcAft>
              <a:buClr>
                <a:schemeClr val="dk1"/>
              </a:buClr>
              <a:buSzPts val="1800"/>
              <a:buFont typeface="Arial"/>
              <a:buNone/>
              <a:defRPr b="1" sz="1800"/>
            </a:lvl3pPr>
            <a:lvl4pPr indent="-228600" lvl="3" marL="1828800" rtl="0" algn="l">
              <a:spcBef>
                <a:spcPts val="320"/>
              </a:spcBef>
              <a:spcAft>
                <a:spcPts val="0"/>
              </a:spcAft>
              <a:buClr>
                <a:schemeClr val="dk1"/>
              </a:buClr>
              <a:buSzPts val="1600"/>
              <a:buFont typeface="Arial"/>
              <a:buNone/>
              <a:defRPr b="1" sz="1600"/>
            </a:lvl4pPr>
            <a:lvl5pPr indent="-228600" lvl="4" marL="2286000" rtl="0" algn="l">
              <a:spcBef>
                <a:spcPts val="320"/>
              </a:spcBef>
              <a:spcAft>
                <a:spcPts val="0"/>
              </a:spcAft>
              <a:buClr>
                <a:schemeClr val="dk1"/>
              </a:buClr>
              <a:buSzPts val="1600"/>
              <a:buFont typeface="Arial"/>
              <a:buNone/>
              <a:defRPr b="1" sz="1600"/>
            </a:lvl5pPr>
            <a:lvl6pPr indent="-228600" lvl="5" marL="2743200" rtl="0" algn="l">
              <a:spcBef>
                <a:spcPts val="320"/>
              </a:spcBef>
              <a:spcAft>
                <a:spcPts val="0"/>
              </a:spcAft>
              <a:buClr>
                <a:schemeClr val="dk1"/>
              </a:buClr>
              <a:buSzPts val="1600"/>
              <a:buFont typeface="Arial"/>
              <a:buNone/>
              <a:defRPr b="1" sz="1600"/>
            </a:lvl6pPr>
            <a:lvl7pPr indent="-228600" lvl="6" marL="3200400" rtl="0" algn="l">
              <a:spcBef>
                <a:spcPts val="320"/>
              </a:spcBef>
              <a:spcAft>
                <a:spcPts val="0"/>
              </a:spcAft>
              <a:buClr>
                <a:schemeClr val="dk1"/>
              </a:buClr>
              <a:buSzPts val="1600"/>
              <a:buFont typeface="Arial"/>
              <a:buNone/>
              <a:defRPr b="1" sz="1600"/>
            </a:lvl7pPr>
            <a:lvl8pPr indent="-228600" lvl="7" marL="3657600" rtl="0" algn="l">
              <a:spcBef>
                <a:spcPts val="320"/>
              </a:spcBef>
              <a:spcAft>
                <a:spcPts val="0"/>
              </a:spcAft>
              <a:buClr>
                <a:schemeClr val="dk1"/>
              </a:buClr>
              <a:buSzPts val="1600"/>
              <a:buFont typeface="Arial"/>
              <a:buNone/>
              <a:defRPr b="1" sz="1600"/>
            </a:lvl8pPr>
            <a:lvl9pPr indent="-228600" lvl="8" marL="4114800" rtl="0" algn="l">
              <a:spcBef>
                <a:spcPts val="320"/>
              </a:spcBef>
              <a:spcAft>
                <a:spcPts val="0"/>
              </a:spcAft>
              <a:buClr>
                <a:schemeClr val="dk1"/>
              </a:buClr>
              <a:buSzPts val="1600"/>
              <a:buFont typeface="Arial"/>
              <a:buNone/>
              <a:defRPr b="1" sz="1600"/>
            </a:lvl9pPr>
          </a:lstStyle>
          <a:p/>
        </p:txBody>
      </p:sp>
      <p:sp>
        <p:nvSpPr>
          <p:cNvPr id="136" name="Google Shape;136;p21"/>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Font typeface="Arial"/>
              <a:buChar char="•"/>
              <a:defRPr sz="2400"/>
            </a:lvl1pPr>
            <a:lvl2pPr indent="-355600" lvl="1" marL="914400" rtl="0" algn="l">
              <a:spcBef>
                <a:spcPts val="400"/>
              </a:spcBef>
              <a:spcAft>
                <a:spcPts val="0"/>
              </a:spcAft>
              <a:buClr>
                <a:schemeClr val="dk1"/>
              </a:buClr>
              <a:buSzPts val="2000"/>
              <a:buFont typeface="Arial"/>
              <a:buChar char="–"/>
              <a:defRPr sz="2000"/>
            </a:lvl2pPr>
            <a:lvl3pPr indent="-342900" lvl="2" marL="1371600" rtl="0" algn="l">
              <a:spcBef>
                <a:spcPts val="360"/>
              </a:spcBef>
              <a:spcAft>
                <a:spcPts val="0"/>
              </a:spcAft>
              <a:buClr>
                <a:schemeClr val="dk1"/>
              </a:buClr>
              <a:buSzPts val="1800"/>
              <a:buFont typeface="Arial"/>
              <a:buChar char="•"/>
              <a:defRPr sz="1800"/>
            </a:lvl3pPr>
            <a:lvl4pPr indent="-330200" lvl="3" marL="1828800" rtl="0" algn="l">
              <a:spcBef>
                <a:spcPts val="320"/>
              </a:spcBef>
              <a:spcAft>
                <a:spcPts val="0"/>
              </a:spcAft>
              <a:buClr>
                <a:schemeClr val="dk1"/>
              </a:buClr>
              <a:buSzPts val="1600"/>
              <a:buFont typeface="Arial"/>
              <a:buChar char="–"/>
              <a:defRPr sz="1600"/>
            </a:lvl4pPr>
            <a:lvl5pPr indent="-330200" lvl="4" marL="2286000" rtl="0" algn="l">
              <a:spcBef>
                <a:spcPts val="320"/>
              </a:spcBef>
              <a:spcAft>
                <a:spcPts val="0"/>
              </a:spcAft>
              <a:buClr>
                <a:schemeClr val="dk1"/>
              </a:buClr>
              <a:buSzPts val="1600"/>
              <a:buFont typeface="Arial"/>
              <a:buChar char="»"/>
              <a:defRPr sz="1600"/>
            </a:lvl5pPr>
            <a:lvl6pPr indent="-330200" lvl="5" marL="2743200" rtl="0" algn="l">
              <a:spcBef>
                <a:spcPts val="320"/>
              </a:spcBef>
              <a:spcAft>
                <a:spcPts val="0"/>
              </a:spcAft>
              <a:buClr>
                <a:schemeClr val="dk1"/>
              </a:buClr>
              <a:buSzPts val="1600"/>
              <a:buFont typeface="Arial"/>
              <a:buChar char="»"/>
              <a:defRPr sz="1600"/>
            </a:lvl6pPr>
            <a:lvl7pPr indent="-330200" lvl="6" marL="3200400" rtl="0" algn="l">
              <a:spcBef>
                <a:spcPts val="320"/>
              </a:spcBef>
              <a:spcAft>
                <a:spcPts val="0"/>
              </a:spcAft>
              <a:buClr>
                <a:schemeClr val="dk1"/>
              </a:buClr>
              <a:buSzPts val="1600"/>
              <a:buFont typeface="Arial"/>
              <a:buChar char="»"/>
              <a:defRPr sz="1600"/>
            </a:lvl7pPr>
            <a:lvl8pPr indent="-330200" lvl="7" marL="3657600" rtl="0" algn="l">
              <a:spcBef>
                <a:spcPts val="320"/>
              </a:spcBef>
              <a:spcAft>
                <a:spcPts val="0"/>
              </a:spcAft>
              <a:buClr>
                <a:schemeClr val="dk1"/>
              </a:buClr>
              <a:buSzPts val="1600"/>
              <a:buFont typeface="Arial"/>
              <a:buChar char="»"/>
              <a:defRPr sz="1600"/>
            </a:lvl8pPr>
            <a:lvl9pPr indent="-330200" lvl="8" marL="4114800" rtl="0" algn="l">
              <a:spcBef>
                <a:spcPts val="320"/>
              </a:spcBef>
              <a:spcAft>
                <a:spcPts val="0"/>
              </a:spcAft>
              <a:buClr>
                <a:schemeClr val="dk1"/>
              </a:buClr>
              <a:buSzPts val="1600"/>
              <a:buFont typeface="Arial"/>
              <a:buChar char="»"/>
              <a:defRPr sz="1600"/>
            </a:lvl9pPr>
          </a:lstStyle>
          <a:p/>
        </p:txBody>
      </p:sp>
      <p:sp>
        <p:nvSpPr>
          <p:cNvPr id="137" name="Google Shape;137;p21"/>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Font typeface="Arial"/>
              <a:buNone/>
              <a:defRPr b="1" sz="2400"/>
            </a:lvl1pPr>
            <a:lvl2pPr indent="-228600" lvl="1" marL="914400" rtl="0" algn="l">
              <a:spcBef>
                <a:spcPts val="400"/>
              </a:spcBef>
              <a:spcAft>
                <a:spcPts val="0"/>
              </a:spcAft>
              <a:buClr>
                <a:schemeClr val="dk1"/>
              </a:buClr>
              <a:buSzPts val="2000"/>
              <a:buFont typeface="Arial"/>
              <a:buNone/>
              <a:defRPr b="1" sz="2000"/>
            </a:lvl2pPr>
            <a:lvl3pPr indent="-228600" lvl="2" marL="1371600" rtl="0" algn="l">
              <a:spcBef>
                <a:spcPts val="360"/>
              </a:spcBef>
              <a:spcAft>
                <a:spcPts val="0"/>
              </a:spcAft>
              <a:buClr>
                <a:schemeClr val="dk1"/>
              </a:buClr>
              <a:buSzPts val="1800"/>
              <a:buFont typeface="Arial"/>
              <a:buNone/>
              <a:defRPr b="1" sz="1800"/>
            </a:lvl3pPr>
            <a:lvl4pPr indent="-228600" lvl="3" marL="1828800" rtl="0" algn="l">
              <a:spcBef>
                <a:spcPts val="320"/>
              </a:spcBef>
              <a:spcAft>
                <a:spcPts val="0"/>
              </a:spcAft>
              <a:buClr>
                <a:schemeClr val="dk1"/>
              </a:buClr>
              <a:buSzPts val="1600"/>
              <a:buFont typeface="Arial"/>
              <a:buNone/>
              <a:defRPr b="1" sz="1600"/>
            </a:lvl4pPr>
            <a:lvl5pPr indent="-228600" lvl="4" marL="2286000" rtl="0" algn="l">
              <a:spcBef>
                <a:spcPts val="320"/>
              </a:spcBef>
              <a:spcAft>
                <a:spcPts val="0"/>
              </a:spcAft>
              <a:buClr>
                <a:schemeClr val="dk1"/>
              </a:buClr>
              <a:buSzPts val="1600"/>
              <a:buFont typeface="Arial"/>
              <a:buNone/>
              <a:defRPr b="1" sz="1600"/>
            </a:lvl5pPr>
            <a:lvl6pPr indent="-228600" lvl="5" marL="2743200" rtl="0" algn="l">
              <a:spcBef>
                <a:spcPts val="320"/>
              </a:spcBef>
              <a:spcAft>
                <a:spcPts val="0"/>
              </a:spcAft>
              <a:buClr>
                <a:schemeClr val="dk1"/>
              </a:buClr>
              <a:buSzPts val="1600"/>
              <a:buFont typeface="Arial"/>
              <a:buNone/>
              <a:defRPr b="1" sz="1600"/>
            </a:lvl6pPr>
            <a:lvl7pPr indent="-228600" lvl="6" marL="3200400" rtl="0" algn="l">
              <a:spcBef>
                <a:spcPts val="320"/>
              </a:spcBef>
              <a:spcAft>
                <a:spcPts val="0"/>
              </a:spcAft>
              <a:buClr>
                <a:schemeClr val="dk1"/>
              </a:buClr>
              <a:buSzPts val="1600"/>
              <a:buFont typeface="Arial"/>
              <a:buNone/>
              <a:defRPr b="1" sz="1600"/>
            </a:lvl7pPr>
            <a:lvl8pPr indent="-228600" lvl="7" marL="3657600" rtl="0" algn="l">
              <a:spcBef>
                <a:spcPts val="320"/>
              </a:spcBef>
              <a:spcAft>
                <a:spcPts val="0"/>
              </a:spcAft>
              <a:buClr>
                <a:schemeClr val="dk1"/>
              </a:buClr>
              <a:buSzPts val="1600"/>
              <a:buFont typeface="Arial"/>
              <a:buNone/>
              <a:defRPr b="1" sz="1600"/>
            </a:lvl8pPr>
            <a:lvl9pPr indent="-228600" lvl="8" marL="4114800" rtl="0" algn="l">
              <a:spcBef>
                <a:spcPts val="320"/>
              </a:spcBef>
              <a:spcAft>
                <a:spcPts val="0"/>
              </a:spcAft>
              <a:buClr>
                <a:schemeClr val="dk1"/>
              </a:buClr>
              <a:buSzPts val="1600"/>
              <a:buFont typeface="Arial"/>
              <a:buNone/>
              <a:defRPr b="1" sz="1600"/>
            </a:lvl9pPr>
          </a:lstStyle>
          <a:p/>
        </p:txBody>
      </p:sp>
      <p:sp>
        <p:nvSpPr>
          <p:cNvPr id="138" name="Google Shape;138;p21"/>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Font typeface="Arial"/>
              <a:buChar char="•"/>
              <a:defRPr sz="2400"/>
            </a:lvl1pPr>
            <a:lvl2pPr indent="-355600" lvl="1" marL="914400" rtl="0" algn="l">
              <a:spcBef>
                <a:spcPts val="400"/>
              </a:spcBef>
              <a:spcAft>
                <a:spcPts val="0"/>
              </a:spcAft>
              <a:buClr>
                <a:schemeClr val="dk1"/>
              </a:buClr>
              <a:buSzPts val="2000"/>
              <a:buFont typeface="Arial"/>
              <a:buChar char="–"/>
              <a:defRPr sz="2000"/>
            </a:lvl2pPr>
            <a:lvl3pPr indent="-342900" lvl="2" marL="1371600" rtl="0" algn="l">
              <a:spcBef>
                <a:spcPts val="360"/>
              </a:spcBef>
              <a:spcAft>
                <a:spcPts val="0"/>
              </a:spcAft>
              <a:buClr>
                <a:schemeClr val="dk1"/>
              </a:buClr>
              <a:buSzPts val="1800"/>
              <a:buFont typeface="Arial"/>
              <a:buChar char="•"/>
              <a:defRPr sz="1800"/>
            </a:lvl3pPr>
            <a:lvl4pPr indent="-330200" lvl="3" marL="1828800" rtl="0" algn="l">
              <a:spcBef>
                <a:spcPts val="320"/>
              </a:spcBef>
              <a:spcAft>
                <a:spcPts val="0"/>
              </a:spcAft>
              <a:buClr>
                <a:schemeClr val="dk1"/>
              </a:buClr>
              <a:buSzPts val="1600"/>
              <a:buFont typeface="Arial"/>
              <a:buChar char="–"/>
              <a:defRPr sz="1600"/>
            </a:lvl4pPr>
            <a:lvl5pPr indent="-330200" lvl="4" marL="2286000" rtl="0" algn="l">
              <a:spcBef>
                <a:spcPts val="320"/>
              </a:spcBef>
              <a:spcAft>
                <a:spcPts val="0"/>
              </a:spcAft>
              <a:buClr>
                <a:schemeClr val="dk1"/>
              </a:buClr>
              <a:buSzPts val="1600"/>
              <a:buFont typeface="Arial"/>
              <a:buChar char="»"/>
              <a:defRPr sz="1600"/>
            </a:lvl5pPr>
            <a:lvl6pPr indent="-330200" lvl="5" marL="2743200" rtl="0" algn="l">
              <a:spcBef>
                <a:spcPts val="320"/>
              </a:spcBef>
              <a:spcAft>
                <a:spcPts val="0"/>
              </a:spcAft>
              <a:buClr>
                <a:schemeClr val="dk1"/>
              </a:buClr>
              <a:buSzPts val="1600"/>
              <a:buFont typeface="Arial"/>
              <a:buChar char="»"/>
              <a:defRPr sz="1600"/>
            </a:lvl6pPr>
            <a:lvl7pPr indent="-330200" lvl="6" marL="3200400" rtl="0" algn="l">
              <a:spcBef>
                <a:spcPts val="320"/>
              </a:spcBef>
              <a:spcAft>
                <a:spcPts val="0"/>
              </a:spcAft>
              <a:buClr>
                <a:schemeClr val="dk1"/>
              </a:buClr>
              <a:buSzPts val="1600"/>
              <a:buFont typeface="Arial"/>
              <a:buChar char="»"/>
              <a:defRPr sz="1600"/>
            </a:lvl7pPr>
            <a:lvl8pPr indent="-330200" lvl="7" marL="3657600" rtl="0" algn="l">
              <a:spcBef>
                <a:spcPts val="320"/>
              </a:spcBef>
              <a:spcAft>
                <a:spcPts val="0"/>
              </a:spcAft>
              <a:buClr>
                <a:schemeClr val="dk1"/>
              </a:buClr>
              <a:buSzPts val="1600"/>
              <a:buFont typeface="Arial"/>
              <a:buChar char="»"/>
              <a:defRPr sz="1600"/>
            </a:lvl8pPr>
            <a:lvl9pPr indent="-330200" lvl="8" marL="4114800" rtl="0" algn="l">
              <a:spcBef>
                <a:spcPts val="320"/>
              </a:spcBef>
              <a:spcAft>
                <a:spcPts val="0"/>
              </a:spcAft>
              <a:buClr>
                <a:schemeClr val="dk1"/>
              </a:buClr>
              <a:buSzPts val="1600"/>
              <a:buFont typeface="Arial"/>
              <a:buChar char="»"/>
              <a:defRPr sz="1600"/>
            </a:lvl9pPr>
          </a:lstStyle>
          <a:p/>
        </p:txBody>
      </p:sp>
      <p:sp>
        <p:nvSpPr>
          <p:cNvPr id="139" name="Google Shape;139;p21"/>
          <p:cNvSpPr txBox="1"/>
          <p:nvPr>
            <p:ph idx="10" type="dt"/>
          </p:nvPr>
        </p:nvSpPr>
        <p:spPr>
          <a:xfrm>
            <a:off x="457200" y="6245225"/>
            <a:ext cx="2133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0" name="Google Shape;140;p21"/>
          <p:cNvSpPr txBox="1"/>
          <p:nvPr>
            <p:ph idx="11" type="ftr"/>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1" name="Google Shape;141;p21"/>
          <p:cNvSpPr txBox="1"/>
          <p:nvPr>
            <p:ph idx="12" type="sldNum"/>
          </p:nvPr>
        </p:nvSpPr>
        <p:spPr>
          <a:xfrm>
            <a:off x="6553200" y="6245225"/>
            <a:ext cx="2133600" cy="4764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 name="Shape 20"/>
        <p:cNvGrpSpPr/>
        <p:nvPr/>
      </p:nvGrpSpPr>
      <p:grpSpPr>
        <a:xfrm>
          <a:off x="0" y="0"/>
          <a:ext cx="0" cy="0"/>
          <a:chOff x="0" y="0"/>
          <a:chExt cx="0" cy="0"/>
        </a:xfrm>
      </p:grpSpPr>
      <p:sp>
        <p:nvSpPr>
          <p:cNvPr id="21" name="Google Shape;21;p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2" name="Shape 142"/>
        <p:cNvGrpSpPr/>
        <p:nvPr/>
      </p:nvGrpSpPr>
      <p:grpSpPr>
        <a:xfrm>
          <a:off x="0" y="0"/>
          <a:ext cx="0" cy="0"/>
          <a:chOff x="0" y="0"/>
          <a:chExt cx="0" cy="0"/>
        </a:xfrm>
      </p:grpSpPr>
      <p:sp>
        <p:nvSpPr>
          <p:cNvPr id="143" name="Google Shape;143;p2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144" name="Google Shape;144;p22"/>
          <p:cNvSpPr txBox="1"/>
          <p:nvPr>
            <p:ph idx="1" type="body"/>
          </p:nvPr>
        </p:nvSpPr>
        <p:spPr>
          <a:xfrm>
            <a:off x="457200" y="1066800"/>
            <a:ext cx="4038600" cy="48006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Font typeface="Arial"/>
              <a:buChar char="•"/>
              <a:defRPr sz="2800"/>
            </a:lvl1pPr>
            <a:lvl2pPr indent="-381000" lvl="1" marL="914400" rtl="0" algn="l">
              <a:spcBef>
                <a:spcPts val="480"/>
              </a:spcBef>
              <a:spcAft>
                <a:spcPts val="0"/>
              </a:spcAft>
              <a:buClr>
                <a:schemeClr val="dk1"/>
              </a:buClr>
              <a:buSzPts val="2400"/>
              <a:buFont typeface="Arial"/>
              <a:buChar char="–"/>
              <a:defRPr sz="2400"/>
            </a:lvl2pPr>
            <a:lvl3pPr indent="-355600" lvl="2" marL="1371600" rtl="0" algn="l">
              <a:spcBef>
                <a:spcPts val="400"/>
              </a:spcBef>
              <a:spcAft>
                <a:spcPts val="0"/>
              </a:spcAft>
              <a:buClr>
                <a:schemeClr val="dk1"/>
              </a:buClr>
              <a:buSzPts val="2000"/>
              <a:buFont typeface="Arial"/>
              <a:buChar char="•"/>
              <a:defRPr sz="2000"/>
            </a:lvl3pPr>
            <a:lvl4pPr indent="-342900" lvl="3" marL="1828800" rtl="0" algn="l">
              <a:spcBef>
                <a:spcPts val="360"/>
              </a:spcBef>
              <a:spcAft>
                <a:spcPts val="0"/>
              </a:spcAft>
              <a:buClr>
                <a:schemeClr val="dk1"/>
              </a:buClr>
              <a:buSzPts val="1800"/>
              <a:buFont typeface="Arial"/>
              <a:buChar char="–"/>
              <a:defRPr sz="1800"/>
            </a:lvl4pPr>
            <a:lvl5pPr indent="-342900" lvl="4" marL="2286000" rtl="0" algn="l">
              <a:spcBef>
                <a:spcPts val="360"/>
              </a:spcBef>
              <a:spcAft>
                <a:spcPts val="0"/>
              </a:spcAft>
              <a:buClr>
                <a:schemeClr val="dk1"/>
              </a:buClr>
              <a:buSzPts val="1800"/>
              <a:buFont typeface="Arial"/>
              <a:buChar char="»"/>
              <a:defRPr sz="1800"/>
            </a:lvl5pPr>
            <a:lvl6pPr indent="-342900" lvl="5" marL="2743200" rtl="0" algn="l">
              <a:spcBef>
                <a:spcPts val="360"/>
              </a:spcBef>
              <a:spcAft>
                <a:spcPts val="0"/>
              </a:spcAft>
              <a:buClr>
                <a:schemeClr val="dk1"/>
              </a:buClr>
              <a:buSzPts val="1800"/>
              <a:buFont typeface="Arial"/>
              <a:buChar char="»"/>
              <a:defRPr sz="1800"/>
            </a:lvl6pPr>
            <a:lvl7pPr indent="-342900" lvl="6" marL="3200400" rtl="0" algn="l">
              <a:spcBef>
                <a:spcPts val="360"/>
              </a:spcBef>
              <a:spcAft>
                <a:spcPts val="0"/>
              </a:spcAft>
              <a:buClr>
                <a:schemeClr val="dk1"/>
              </a:buClr>
              <a:buSzPts val="1800"/>
              <a:buFont typeface="Arial"/>
              <a:buChar char="»"/>
              <a:defRPr sz="1800"/>
            </a:lvl7pPr>
            <a:lvl8pPr indent="-342900" lvl="7" marL="3657600" rtl="0" algn="l">
              <a:spcBef>
                <a:spcPts val="360"/>
              </a:spcBef>
              <a:spcAft>
                <a:spcPts val="0"/>
              </a:spcAft>
              <a:buClr>
                <a:schemeClr val="dk1"/>
              </a:buClr>
              <a:buSzPts val="1800"/>
              <a:buFont typeface="Arial"/>
              <a:buChar char="»"/>
              <a:defRPr sz="1800"/>
            </a:lvl8pPr>
            <a:lvl9pPr indent="-342900" lvl="8" marL="4114800" rtl="0" algn="l">
              <a:spcBef>
                <a:spcPts val="360"/>
              </a:spcBef>
              <a:spcAft>
                <a:spcPts val="0"/>
              </a:spcAft>
              <a:buClr>
                <a:schemeClr val="dk1"/>
              </a:buClr>
              <a:buSzPts val="1800"/>
              <a:buFont typeface="Arial"/>
              <a:buChar char="»"/>
              <a:defRPr sz="1800"/>
            </a:lvl9pPr>
          </a:lstStyle>
          <a:p/>
        </p:txBody>
      </p:sp>
      <p:sp>
        <p:nvSpPr>
          <p:cNvPr id="145" name="Google Shape;145;p22"/>
          <p:cNvSpPr txBox="1"/>
          <p:nvPr>
            <p:ph idx="2" type="body"/>
          </p:nvPr>
        </p:nvSpPr>
        <p:spPr>
          <a:xfrm>
            <a:off x="4648200" y="1066800"/>
            <a:ext cx="4038600" cy="48006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Font typeface="Arial"/>
              <a:buChar char="•"/>
              <a:defRPr sz="2800"/>
            </a:lvl1pPr>
            <a:lvl2pPr indent="-381000" lvl="1" marL="914400" rtl="0" algn="l">
              <a:spcBef>
                <a:spcPts val="480"/>
              </a:spcBef>
              <a:spcAft>
                <a:spcPts val="0"/>
              </a:spcAft>
              <a:buClr>
                <a:schemeClr val="dk1"/>
              </a:buClr>
              <a:buSzPts val="2400"/>
              <a:buFont typeface="Arial"/>
              <a:buChar char="–"/>
              <a:defRPr sz="2400"/>
            </a:lvl2pPr>
            <a:lvl3pPr indent="-355600" lvl="2" marL="1371600" rtl="0" algn="l">
              <a:spcBef>
                <a:spcPts val="400"/>
              </a:spcBef>
              <a:spcAft>
                <a:spcPts val="0"/>
              </a:spcAft>
              <a:buClr>
                <a:schemeClr val="dk1"/>
              </a:buClr>
              <a:buSzPts val="2000"/>
              <a:buFont typeface="Arial"/>
              <a:buChar char="•"/>
              <a:defRPr sz="2000"/>
            </a:lvl3pPr>
            <a:lvl4pPr indent="-342900" lvl="3" marL="1828800" rtl="0" algn="l">
              <a:spcBef>
                <a:spcPts val="360"/>
              </a:spcBef>
              <a:spcAft>
                <a:spcPts val="0"/>
              </a:spcAft>
              <a:buClr>
                <a:schemeClr val="dk1"/>
              </a:buClr>
              <a:buSzPts val="1800"/>
              <a:buFont typeface="Arial"/>
              <a:buChar char="–"/>
              <a:defRPr sz="1800"/>
            </a:lvl4pPr>
            <a:lvl5pPr indent="-342900" lvl="4" marL="2286000" rtl="0" algn="l">
              <a:spcBef>
                <a:spcPts val="360"/>
              </a:spcBef>
              <a:spcAft>
                <a:spcPts val="0"/>
              </a:spcAft>
              <a:buClr>
                <a:schemeClr val="dk1"/>
              </a:buClr>
              <a:buSzPts val="1800"/>
              <a:buFont typeface="Arial"/>
              <a:buChar char="»"/>
              <a:defRPr sz="1800"/>
            </a:lvl5pPr>
            <a:lvl6pPr indent="-342900" lvl="5" marL="2743200" rtl="0" algn="l">
              <a:spcBef>
                <a:spcPts val="360"/>
              </a:spcBef>
              <a:spcAft>
                <a:spcPts val="0"/>
              </a:spcAft>
              <a:buClr>
                <a:schemeClr val="dk1"/>
              </a:buClr>
              <a:buSzPts val="1800"/>
              <a:buFont typeface="Arial"/>
              <a:buChar char="»"/>
              <a:defRPr sz="1800"/>
            </a:lvl6pPr>
            <a:lvl7pPr indent="-342900" lvl="6" marL="3200400" rtl="0" algn="l">
              <a:spcBef>
                <a:spcPts val="360"/>
              </a:spcBef>
              <a:spcAft>
                <a:spcPts val="0"/>
              </a:spcAft>
              <a:buClr>
                <a:schemeClr val="dk1"/>
              </a:buClr>
              <a:buSzPts val="1800"/>
              <a:buFont typeface="Arial"/>
              <a:buChar char="»"/>
              <a:defRPr sz="1800"/>
            </a:lvl7pPr>
            <a:lvl8pPr indent="-342900" lvl="7" marL="3657600" rtl="0" algn="l">
              <a:spcBef>
                <a:spcPts val="360"/>
              </a:spcBef>
              <a:spcAft>
                <a:spcPts val="0"/>
              </a:spcAft>
              <a:buClr>
                <a:schemeClr val="dk1"/>
              </a:buClr>
              <a:buSzPts val="1800"/>
              <a:buFont typeface="Arial"/>
              <a:buChar char="»"/>
              <a:defRPr sz="1800"/>
            </a:lvl8pPr>
            <a:lvl9pPr indent="-342900" lvl="8" marL="4114800" rtl="0" algn="l">
              <a:spcBef>
                <a:spcPts val="360"/>
              </a:spcBef>
              <a:spcAft>
                <a:spcPts val="0"/>
              </a:spcAft>
              <a:buClr>
                <a:schemeClr val="dk1"/>
              </a:buClr>
              <a:buSzPts val="1800"/>
              <a:buFont typeface="Arial"/>
              <a:buChar char="»"/>
              <a:defRPr sz="1800"/>
            </a:lvl9pPr>
          </a:lstStyle>
          <a:p/>
        </p:txBody>
      </p:sp>
      <p:sp>
        <p:nvSpPr>
          <p:cNvPr id="146" name="Google Shape;146;p22"/>
          <p:cNvSpPr txBox="1"/>
          <p:nvPr>
            <p:ph idx="10" type="dt"/>
          </p:nvPr>
        </p:nvSpPr>
        <p:spPr>
          <a:xfrm>
            <a:off x="457200" y="6245225"/>
            <a:ext cx="2133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7" name="Google Shape;147;p22"/>
          <p:cNvSpPr txBox="1"/>
          <p:nvPr>
            <p:ph idx="11" type="ftr"/>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8" name="Google Shape;148;p22"/>
          <p:cNvSpPr txBox="1"/>
          <p:nvPr>
            <p:ph idx="12" type="sldNum"/>
          </p:nvPr>
        </p:nvSpPr>
        <p:spPr>
          <a:xfrm>
            <a:off x="6553200" y="6245225"/>
            <a:ext cx="2133600" cy="4764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9" name="Shape 149"/>
        <p:cNvGrpSpPr/>
        <p:nvPr/>
      </p:nvGrpSpPr>
      <p:grpSpPr>
        <a:xfrm>
          <a:off x="0" y="0"/>
          <a:ext cx="0" cy="0"/>
          <a:chOff x="0" y="0"/>
          <a:chExt cx="0" cy="0"/>
        </a:xfrm>
      </p:grpSpPr>
      <p:sp>
        <p:nvSpPr>
          <p:cNvPr id="150" name="Google Shape;150;p23"/>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4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151" name="Google Shape;151;p23"/>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chemeClr val="dk1"/>
              </a:buClr>
              <a:buSzPts val="2000"/>
              <a:buFont typeface="Arial"/>
              <a:buNone/>
              <a:defRPr sz="2000"/>
            </a:lvl1pPr>
            <a:lvl2pPr indent="-228600" lvl="1" marL="914400" rtl="0" algn="l">
              <a:spcBef>
                <a:spcPts val="360"/>
              </a:spcBef>
              <a:spcAft>
                <a:spcPts val="0"/>
              </a:spcAft>
              <a:buClr>
                <a:schemeClr val="dk1"/>
              </a:buClr>
              <a:buSzPts val="1800"/>
              <a:buFont typeface="Arial"/>
              <a:buNone/>
              <a:defRPr sz="1800"/>
            </a:lvl2pPr>
            <a:lvl3pPr indent="-228600" lvl="2" marL="1371600" rtl="0" algn="l">
              <a:spcBef>
                <a:spcPts val="320"/>
              </a:spcBef>
              <a:spcAft>
                <a:spcPts val="0"/>
              </a:spcAft>
              <a:buClr>
                <a:schemeClr val="dk1"/>
              </a:buClr>
              <a:buSzPts val="1600"/>
              <a:buFont typeface="Arial"/>
              <a:buNone/>
              <a:defRPr sz="1600"/>
            </a:lvl3pPr>
            <a:lvl4pPr indent="-228600" lvl="3" marL="1828800" rtl="0" algn="l">
              <a:spcBef>
                <a:spcPts val="280"/>
              </a:spcBef>
              <a:spcAft>
                <a:spcPts val="0"/>
              </a:spcAft>
              <a:buClr>
                <a:schemeClr val="dk1"/>
              </a:buClr>
              <a:buSzPts val="1400"/>
              <a:buFont typeface="Arial"/>
              <a:buNone/>
              <a:defRPr sz="1400"/>
            </a:lvl4pPr>
            <a:lvl5pPr indent="-228600" lvl="4" marL="2286000" rtl="0" algn="l">
              <a:spcBef>
                <a:spcPts val="280"/>
              </a:spcBef>
              <a:spcAft>
                <a:spcPts val="0"/>
              </a:spcAft>
              <a:buClr>
                <a:schemeClr val="dk1"/>
              </a:buClr>
              <a:buSzPts val="1400"/>
              <a:buFont typeface="Arial"/>
              <a:buNone/>
              <a:defRPr sz="1400"/>
            </a:lvl5pPr>
            <a:lvl6pPr indent="-228600" lvl="5" marL="2743200" rtl="0" algn="l">
              <a:spcBef>
                <a:spcPts val="280"/>
              </a:spcBef>
              <a:spcAft>
                <a:spcPts val="0"/>
              </a:spcAft>
              <a:buClr>
                <a:schemeClr val="dk1"/>
              </a:buClr>
              <a:buSzPts val="1400"/>
              <a:buFont typeface="Arial"/>
              <a:buNone/>
              <a:defRPr sz="1400"/>
            </a:lvl6pPr>
            <a:lvl7pPr indent="-228600" lvl="6" marL="3200400" rtl="0" algn="l">
              <a:spcBef>
                <a:spcPts val="280"/>
              </a:spcBef>
              <a:spcAft>
                <a:spcPts val="0"/>
              </a:spcAft>
              <a:buClr>
                <a:schemeClr val="dk1"/>
              </a:buClr>
              <a:buSzPts val="1400"/>
              <a:buFont typeface="Arial"/>
              <a:buNone/>
              <a:defRPr sz="1400"/>
            </a:lvl7pPr>
            <a:lvl8pPr indent="-228600" lvl="7" marL="3657600" rtl="0" algn="l">
              <a:spcBef>
                <a:spcPts val="280"/>
              </a:spcBef>
              <a:spcAft>
                <a:spcPts val="0"/>
              </a:spcAft>
              <a:buClr>
                <a:schemeClr val="dk1"/>
              </a:buClr>
              <a:buSzPts val="1400"/>
              <a:buFont typeface="Arial"/>
              <a:buNone/>
              <a:defRPr sz="1400"/>
            </a:lvl8pPr>
            <a:lvl9pPr indent="-228600" lvl="8" marL="4114800" rtl="0" algn="l">
              <a:spcBef>
                <a:spcPts val="280"/>
              </a:spcBef>
              <a:spcAft>
                <a:spcPts val="0"/>
              </a:spcAft>
              <a:buClr>
                <a:schemeClr val="dk1"/>
              </a:buClr>
              <a:buSzPts val="1400"/>
              <a:buFont typeface="Arial"/>
              <a:buNone/>
              <a:defRPr sz="1400"/>
            </a:lvl9pPr>
          </a:lstStyle>
          <a:p/>
        </p:txBody>
      </p:sp>
      <p:sp>
        <p:nvSpPr>
          <p:cNvPr id="152" name="Google Shape;152;p23"/>
          <p:cNvSpPr txBox="1"/>
          <p:nvPr>
            <p:ph idx="10" type="dt"/>
          </p:nvPr>
        </p:nvSpPr>
        <p:spPr>
          <a:xfrm>
            <a:off x="457200" y="6245225"/>
            <a:ext cx="2133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3" name="Google Shape;153;p23"/>
          <p:cNvSpPr txBox="1"/>
          <p:nvPr>
            <p:ph idx="11" type="ftr"/>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4" name="Google Shape;154;p23"/>
          <p:cNvSpPr txBox="1"/>
          <p:nvPr>
            <p:ph idx="12" type="sldNum"/>
          </p:nvPr>
        </p:nvSpPr>
        <p:spPr>
          <a:xfrm>
            <a:off x="6553200" y="6245225"/>
            <a:ext cx="2133600" cy="4764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5" name="Shape 155"/>
        <p:cNvGrpSpPr/>
        <p:nvPr/>
      </p:nvGrpSpPr>
      <p:grpSpPr>
        <a:xfrm>
          <a:off x="0" y="0"/>
          <a:ext cx="0" cy="0"/>
          <a:chOff x="0" y="0"/>
          <a:chExt cx="0" cy="0"/>
        </a:xfrm>
      </p:grpSpPr>
      <p:sp>
        <p:nvSpPr>
          <p:cNvPr id="156" name="Google Shape;156;p24"/>
          <p:cNvSpPr txBox="1"/>
          <p:nvPr>
            <p:ph type="ctrTitle"/>
          </p:nvPr>
        </p:nvSpPr>
        <p:spPr>
          <a:xfrm>
            <a:off x="685800" y="2130425"/>
            <a:ext cx="7772400" cy="1470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157" name="Google Shape;157;p2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rtl="0" algn="ctr">
              <a:spcBef>
                <a:spcPts val="480"/>
              </a:spcBef>
              <a:spcAft>
                <a:spcPts val="0"/>
              </a:spcAft>
              <a:buClr>
                <a:schemeClr val="dk1"/>
              </a:buClr>
              <a:buSzPts val="2400"/>
              <a:buFont typeface="Arial"/>
              <a:buNone/>
              <a:defRPr/>
            </a:lvl1pPr>
            <a:lvl2pPr lvl="1" rtl="0" algn="ctr">
              <a:spcBef>
                <a:spcPts val="400"/>
              </a:spcBef>
              <a:spcAft>
                <a:spcPts val="0"/>
              </a:spcAft>
              <a:buClr>
                <a:schemeClr val="dk1"/>
              </a:buClr>
              <a:buSzPts val="2000"/>
              <a:buFont typeface="Arial"/>
              <a:buNone/>
              <a:defRPr/>
            </a:lvl2pPr>
            <a:lvl3pPr lvl="2" rtl="0" algn="ctr">
              <a:spcBef>
                <a:spcPts val="360"/>
              </a:spcBef>
              <a:spcAft>
                <a:spcPts val="0"/>
              </a:spcAft>
              <a:buClr>
                <a:schemeClr val="dk1"/>
              </a:buClr>
              <a:buSzPts val="1800"/>
              <a:buFont typeface="Arial"/>
              <a:buNone/>
              <a:defRPr/>
            </a:lvl3pPr>
            <a:lvl4pPr lvl="3" rtl="0" algn="ctr">
              <a:spcBef>
                <a:spcPts val="320"/>
              </a:spcBef>
              <a:spcAft>
                <a:spcPts val="0"/>
              </a:spcAft>
              <a:buClr>
                <a:schemeClr val="dk1"/>
              </a:buClr>
              <a:buSzPts val="1600"/>
              <a:buFont typeface="Arial"/>
              <a:buNone/>
              <a:defRPr/>
            </a:lvl4pPr>
            <a:lvl5pPr lvl="4" rtl="0" algn="ctr">
              <a:spcBef>
                <a:spcPts val="400"/>
              </a:spcBef>
              <a:spcAft>
                <a:spcPts val="0"/>
              </a:spcAft>
              <a:buClr>
                <a:schemeClr val="dk1"/>
              </a:buClr>
              <a:buSzPts val="2000"/>
              <a:buFont typeface="Arial"/>
              <a:buNone/>
              <a:defRPr/>
            </a:lvl5pPr>
            <a:lvl6pPr lvl="5" rtl="0" algn="ctr">
              <a:spcBef>
                <a:spcPts val="400"/>
              </a:spcBef>
              <a:spcAft>
                <a:spcPts val="0"/>
              </a:spcAft>
              <a:buClr>
                <a:schemeClr val="dk1"/>
              </a:buClr>
              <a:buSzPts val="2000"/>
              <a:buFont typeface="Arial"/>
              <a:buNone/>
              <a:defRPr/>
            </a:lvl6pPr>
            <a:lvl7pPr lvl="6" rtl="0" algn="ctr">
              <a:spcBef>
                <a:spcPts val="400"/>
              </a:spcBef>
              <a:spcAft>
                <a:spcPts val="0"/>
              </a:spcAft>
              <a:buClr>
                <a:schemeClr val="dk1"/>
              </a:buClr>
              <a:buSzPts val="2000"/>
              <a:buFont typeface="Arial"/>
              <a:buNone/>
              <a:defRPr/>
            </a:lvl7pPr>
            <a:lvl8pPr lvl="7" rtl="0" algn="ctr">
              <a:spcBef>
                <a:spcPts val="400"/>
              </a:spcBef>
              <a:spcAft>
                <a:spcPts val="0"/>
              </a:spcAft>
              <a:buClr>
                <a:schemeClr val="dk1"/>
              </a:buClr>
              <a:buSzPts val="2000"/>
              <a:buFont typeface="Arial"/>
              <a:buNone/>
              <a:defRPr/>
            </a:lvl8pPr>
            <a:lvl9pPr lvl="8" rtl="0" algn="ctr">
              <a:spcBef>
                <a:spcPts val="400"/>
              </a:spcBef>
              <a:spcAft>
                <a:spcPts val="0"/>
              </a:spcAft>
              <a:buClr>
                <a:schemeClr val="dk1"/>
              </a:buClr>
              <a:buSzPts val="2000"/>
              <a:buFont typeface="Arial"/>
              <a:buNone/>
              <a:defRPr/>
            </a:lvl9pPr>
          </a:lstStyle>
          <a:p/>
        </p:txBody>
      </p:sp>
      <p:sp>
        <p:nvSpPr>
          <p:cNvPr id="158" name="Google Shape;158;p24"/>
          <p:cNvSpPr txBox="1"/>
          <p:nvPr>
            <p:ph idx="10" type="dt"/>
          </p:nvPr>
        </p:nvSpPr>
        <p:spPr>
          <a:xfrm>
            <a:off x="457200" y="6245225"/>
            <a:ext cx="2133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9" name="Google Shape;159;p24"/>
          <p:cNvSpPr txBox="1"/>
          <p:nvPr>
            <p:ph idx="11" type="ftr"/>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0" name="Google Shape;160;p24"/>
          <p:cNvSpPr txBox="1"/>
          <p:nvPr>
            <p:ph idx="12" type="sldNum"/>
          </p:nvPr>
        </p:nvSpPr>
        <p:spPr>
          <a:xfrm>
            <a:off x="6553200" y="6245225"/>
            <a:ext cx="2133600" cy="4764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593367"/>
            <a:ext cx="8520600" cy="763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3" name="Google Shape;163;p25"/>
          <p:cNvSpPr txBox="1"/>
          <p:nvPr>
            <p:ph idx="1" type="body"/>
          </p:nvPr>
        </p:nvSpPr>
        <p:spPr>
          <a:xfrm>
            <a:off x="311700" y="1536633"/>
            <a:ext cx="3999900" cy="4555200"/>
          </a:xfrm>
          <a:prstGeom prst="rect">
            <a:avLst/>
          </a:prstGeom>
        </p:spPr>
        <p:txBody>
          <a:bodyPr anchorCtr="0" anchor="t" bIns="45700" lIns="91425" spcFirstLastPara="1" rIns="91425" wrap="square" tIns="45700">
            <a:noAutofit/>
          </a:bodyPr>
          <a:lstStyle>
            <a:lvl1pPr indent="-317500" lvl="0" marL="457200" rtl="0">
              <a:spcBef>
                <a:spcPts val="480"/>
              </a:spcBef>
              <a:spcAft>
                <a:spcPts val="0"/>
              </a:spcAft>
              <a:buSzPts val="1400"/>
              <a:buChar char="•"/>
              <a:defRPr sz="1400"/>
            </a:lvl1pPr>
            <a:lvl2pPr indent="-304800" lvl="1" marL="914400" rtl="0">
              <a:spcBef>
                <a:spcPts val="400"/>
              </a:spcBef>
              <a:spcAft>
                <a:spcPts val="0"/>
              </a:spcAft>
              <a:buSzPts val="1200"/>
              <a:buChar char="–"/>
              <a:defRPr sz="1200"/>
            </a:lvl2pPr>
            <a:lvl3pPr indent="-304800" lvl="2" marL="1371600" rtl="0">
              <a:spcBef>
                <a:spcPts val="360"/>
              </a:spcBef>
              <a:spcAft>
                <a:spcPts val="0"/>
              </a:spcAft>
              <a:buSzPts val="1200"/>
              <a:buChar char="•"/>
              <a:defRPr sz="1200"/>
            </a:lvl3pPr>
            <a:lvl4pPr indent="-304800" lvl="3" marL="1828800" rtl="0">
              <a:spcBef>
                <a:spcPts val="32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
        <p:nvSpPr>
          <p:cNvPr id="164" name="Google Shape;164;p25"/>
          <p:cNvSpPr txBox="1"/>
          <p:nvPr>
            <p:ph idx="2" type="body"/>
          </p:nvPr>
        </p:nvSpPr>
        <p:spPr>
          <a:xfrm>
            <a:off x="4832400" y="1536633"/>
            <a:ext cx="3999900" cy="4555200"/>
          </a:xfrm>
          <a:prstGeom prst="rect">
            <a:avLst/>
          </a:prstGeom>
        </p:spPr>
        <p:txBody>
          <a:bodyPr anchorCtr="0" anchor="t" bIns="45700" lIns="91425" spcFirstLastPara="1" rIns="91425" wrap="square" tIns="45700">
            <a:noAutofit/>
          </a:bodyPr>
          <a:lstStyle>
            <a:lvl1pPr indent="-317500" lvl="0" marL="457200" rtl="0">
              <a:spcBef>
                <a:spcPts val="480"/>
              </a:spcBef>
              <a:spcAft>
                <a:spcPts val="0"/>
              </a:spcAft>
              <a:buSzPts val="1400"/>
              <a:buChar char="•"/>
              <a:defRPr sz="1400"/>
            </a:lvl1pPr>
            <a:lvl2pPr indent="-304800" lvl="1" marL="914400" rtl="0">
              <a:spcBef>
                <a:spcPts val="400"/>
              </a:spcBef>
              <a:spcAft>
                <a:spcPts val="0"/>
              </a:spcAft>
              <a:buSzPts val="1200"/>
              <a:buChar char="–"/>
              <a:defRPr sz="1200"/>
            </a:lvl2pPr>
            <a:lvl3pPr indent="-304800" lvl="2" marL="1371600" rtl="0">
              <a:spcBef>
                <a:spcPts val="360"/>
              </a:spcBef>
              <a:spcAft>
                <a:spcPts val="0"/>
              </a:spcAft>
              <a:buSzPts val="1200"/>
              <a:buChar char="•"/>
              <a:defRPr sz="1200"/>
            </a:lvl3pPr>
            <a:lvl4pPr indent="-304800" lvl="3" marL="1828800" rtl="0">
              <a:spcBef>
                <a:spcPts val="32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
        <p:nvSpPr>
          <p:cNvPr id="165" name="Google Shape;165;p25"/>
          <p:cNvSpPr txBox="1"/>
          <p:nvPr>
            <p:ph idx="12" type="sldNum"/>
          </p:nvPr>
        </p:nvSpPr>
        <p:spPr>
          <a:xfrm>
            <a:off x="8472458" y="6217622"/>
            <a:ext cx="5487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 name="Shape 24"/>
        <p:cNvGrpSpPr/>
        <p:nvPr/>
      </p:nvGrpSpPr>
      <p:grpSpPr>
        <a:xfrm>
          <a:off x="0" y="0"/>
          <a:ext cx="0" cy="0"/>
          <a:chOff x="0" y="0"/>
          <a:chExt cx="0" cy="0"/>
        </a:xfrm>
      </p:grpSpPr>
      <p:sp>
        <p:nvSpPr>
          <p:cNvPr id="25" name="Google Shape;25;p4"/>
          <p:cNvSpPr txBox="1"/>
          <p:nvPr>
            <p:ph type="title"/>
          </p:nvPr>
        </p:nvSpPr>
        <p:spPr>
          <a:xfrm rot="5400000">
            <a:off x="4861719" y="2042319"/>
            <a:ext cx="5592762" cy="20574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26" name="Google Shape;26;p4"/>
          <p:cNvSpPr txBox="1"/>
          <p:nvPr>
            <p:ph idx="1" type="body"/>
          </p:nvPr>
        </p:nvSpPr>
        <p:spPr>
          <a:xfrm rot="5400000">
            <a:off x="670719" y="61119"/>
            <a:ext cx="5592762"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 name="Google Shape;27;p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0" name="Shape 30"/>
        <p:cNvGrpSpPr/>
        <p:nvPr/>
      </p:nvGrpSpPr>
      <p:grpSpPr>
        <a:xfrm>
          <a:off x="0" y="0"/>
          <a:ext cx="0" cy="0"/>
          <a:chOff x="0" y="0"/>
          <a:chExt cx="0" cy="0"/>
        </a:xfrm>
      </p:grpSpPr>
      <p:sp>
        <p:nvSpPr>
          <p:cNvPr id="31" name="Google Shape;31;p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32" name="Google Shape;32;p5"/>
          <p:cNvSpPr txBox="1"/>
          <p:nvPr>
            <p:ph idx="1" type="body"/>
          </p:nvPr>
        </p:nvSpPr>
        <p:spPr>
          <a:xfrm rot="5400000">
            <a:off x="2171700" y="-647700"/>
            <a:ext cx="48006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 name="Google Shape;33;p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6" name="Shape 36"/>
        <p:cNvGrpSpPr/>
        <p:nvPr/>
      </p:nvGrpSpPr>
      <p:grpSpPr>
        <a:xfrm>
          <a:off x="0" y="0"/>
          <a:ext cx="0" cy="0"/>
          <a:chOff x="0" y="0"/>
          <a:chExt cx="0" cy="0"/>
        </a:xfrm>
      </p:grpSpPr>
      <p:sp>
        <p:nvSpPr>
          <p:cNvPr id="37" name="Google Shape;37;p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38" name="Google Shape;38;p6"/>
          <p:cNvSpPr/>
          <p:nvPr>
            <p:ph idx="2" type="pic"/>
          </p:nvPr>
        </p:nvSpPr>
        <p:spPr>
          <a:xfrm>
            <a:off x="1792288" y="612775"/>
            <a:ext cx="5486400" cy="4114800"/>
          </a:xfrm>
          <a:prstGeom prst="rect">
            <a:avLst/>
          </a:prstGeom>
          <a:noFill/>
          <a:ln>
            <a:noFill/>
          </a:ln>
        </p:spPr>
      </p:sp>
      <p:sp>
        <p:nvSpPr>
          <p:cNvPr id="39" name="Google Shape;39;p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0" name="Google Shape;40;p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 name="Shape 43"/>
        <p:cNvGrpSpPr/>
        <p:nvPr/>
      </p:nvGrpSpPr>
      <p:grpSpPr>
        <a:xfrm>
          <a:off x="0" y="0"/>
          <a:ext cx="0" cy="0"/>
          <a:chOff x="0" y="0"/>
          <a:chExt cx="0" cy="0"/>
        </a:xfrm>
      </p:grpSpPr>
      <p:sp>
        <p:nvSpPr>
          <p:cNvPr id="44" name="Google Shape;44;p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45" name="Google Shape;45;p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46" name="Google Shape;46;p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47" name="Google Shape;47;p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52" name="Google Shape;52;p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 name="Shape 55"/>
        <p:cNvGrpSpPr/>
        <p:nvPr/>
      </p:nvGrpSpPr>
      <p:grpSpPr>
        <a:xfrm>
          <a:off x="0" y="0"/>
          <a:ext cx="0" cy="0"/>
          <a:chOff x="0" y="0"/>
          <a:chExt cx="0" cy="0"/>
        </a:xfrm>
      </p:grpSpPr>
      <p:sp>
        <p:nvSpPr>
          <p:cNvPr id="56" name="Google Shape;56;p9"/>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57" name="Google Shape;57;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58" name="Google Shape;58;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59" name="Google Shape;59;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60" name="Google Shape;60;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61" name="Google Shape;61;p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4" name="Shape 64"/>
        <p:cNvGrpSpPr/>
        <p:nvPr/>
      </p:nvGrpSpPr>
      <p:grpSpPr>
        <a:xfrm>
          <a:off x="0" y="0"/>
          <a:ext cx="0" cy="0"/>
          <a:chOff x="0" y="0"/>
          <a:chExt cx="0" cy="0"/>
        </a:xfrm>
      </p:grpSpPr>
      <p:sp>
        <p:nvSpPr>
          <p:cNvPr id="65" name="Google Shape;65;p1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2800" u="none" cap="none" strike="noStrike">
                <a:solidFill>
                  <a:schemeClr val="dk2"/>
                </a:solidFill>
                <a:latin typeface="Arial"/>
                <a:ea typeface="Arial"/>
                <a:cs typeface="Arial"/>
                <a:sym typeface="Arial"/>
              </a:defRPr>
            </a:lvl9pPr>
          </a:lstStyle>
          <a:p/>
        </p:txBody>
      </p:sp>
      <p:sp>
        <p:nvSpPr>
          <p:cNvPr id="66" name="Google Shape;66;p10"/>
          <p:cNvSpPr txBox="1"/>
          <p:nvPr>
            <p:ph idx="1" type="body"/>
          </p:nvPr>
        </p:nvSpPr>
        <p:spPr>
          <a:xfrm>
            <a:off x="457200" y="1066800"/>
            <a:ext cx="4038600" cy="4800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7" name="Google Shape;67;p10"/>
          <p:cNvSpPr txBox="1"/>
          <p:nvPr>
            <p:ph idx="2" type="body"/>
          </p:nvPr>
        </p:nvSpPr>
        <p:spPr>
          <a:xfrm>
            <a:off x="4648200" y="1066800"/>
            <a:ext cx="4038600" cy="4800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68" name="Google Shape;68;p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5.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3.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457200" y="1066800"/>
            <a:ext cx="82296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 name="Google Shape;7;p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cxnSp>
        <p:nvCxnSpPr>
          <p:cNvPr id="10" name="Google Shape;10;p1"/>
          <p:cNvCxnSpPr/>
          <p:nvPr/>
        </p:nvCxnSpPr>
        <p:spPr>
          <a:xfrm>
            <a:off x="381000" y="914400"/>
            <a:ext cx="8229600" cy="0"/>
          </a:xfrm>
          <a:prstGeom prst="straightConnector1">
            <a:avLst/>
          </a:prstGeom>
          <a:noFill/>
          <a:ln cap="flat" cmpd="sng" w="25400">
            <a:solidFill>
              <a:srgbClr val="FF0000"/>
            </a:solidFill>
            <a:prstDash val="solid"/>
            <a:miter lim="800000"/>
            <a:headEnd len="med" w="med" type="none"/>
            <a:tailEnd len="med" w="med" type="none"/>
          </a:ln>
        </p:spPr>
      </p:cxnSp>
      <p:sp>
        <p:nvSpPr>
          <p:cNvPr id="11" name="Google Shape;11;p1"/>
          <p:cNvSpPr txBox="1"/>
          <p:nvPr/>
        </p:nvSpPr>
        <p:spPr>
          <a:xfrm>
            <a:off x="3657600" y="304800"/>
            <a:ext cx="28956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Project Title</a:t>
            </a:r>
            <a:endParaRPr/>
          </a:p>
        </p:txBody>
      </p:sp>
      <p:sp>
        <p:nvSpPr>
          <p:cNvPr id="12" name="Google Shape;12;p1"/>
          <p:cNvSpPr txBox="1"/>
          <p:nvPr/>
        </p:nvSpPr>
        <p:spPr>
          <a:xfrm>
            <a:off x="6324600" y="152400"/>
            <a:ext cx="2667000" cy="549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Team Number_________________</a:t>
            </a:r>
            <a:endParaRPr/>
          </a:p>
          <a:p>
            <a:pPr indent="0" lvl="0" marL="0" marR="0" rtl="0" algn="l">
              <a:lnSpc>
                <a:spcPct val="100000"/>
              </a:lnSpc>
              <a:spcBef>
                <a:spcPts val="60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Customer_____________________</a:t>
            </a:r>
            <a:endParaRPr/>
          </a:p>
        </p:txBody>
      </p:sp>
      <p:pic>
        <p:nvPicPr>
          <p:cNvPr id="13" name="Google Shape;13;p1"/>
          <p:cNvPicPr preferRelativeResize="0"/>
          <p:nvPr/>
        </p:nvPicPr>
        <p:blipFill rotWithShape="1">
          <a:blip r:embed="rId1">
            <a:alphaModFix/>
          </a:blip>
          <a:srcRect b="0" l="0" r="0" t="0"/>
          <a:stretch/>
        </p:blipFill>
        <p:spPr>
          <a:xfrm>
            <a:off x="152400" y="152400"/>
            <a:ext cx="2895600" cy="698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3"/>
          <p:cNvSpPr txBox="1"/>
          <p:nvPr>
            <p:ph idx="1" type="body"/>
          </p:nvPr>
        </p:nvSpPr>
        <p:spPr>
          <a:xfrm>
            <a:off x="457200" y="1066800"/>
            <a:ext cx="8229600" cy="48006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5" name="Google Shape;85;p13"/>
          <p:cNvSpPr txBox="1"/>
          <p:nvPr>
            <p:ph idx="10" type="dt"/>
          </p:nvPr>
        </p:nvSpPr>
        <p:spPr>
          <a:xfrm>
            <a:off x="457200" y="6245225"/>
            <a:ext cx="2133600" cy="476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6" name="Google Shape;86;p13"/>
          <p:cNvSpPr txBox="1"/>
          <p:nvPr>
            <p:ph idx="11" type="ftr"/>
          </p:nvPr>
        </p:nvSpPr>
        <p:spPr>
          <a:xfrm>
            <a:off x="3124200" y="6245225"/>
            <a:ext cx="2895600" cy="476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7" name="Google Shape;87;p13"/>
          <p:cNvSpPr txBox="1"/>
          <p:nvPr>
            <p:ph idx="12" type="sldNum"/>
          </p:nvPr>
        </p:nvSpPr>
        <p:spPr>
          <a:xfrm>
            <a:off x="6553200" y="6245225"/>
            <a:ext cx="2133600" cy="4764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cxnSp>
        <p:nvCxnSpPr>
          <p:cNvPr id="88" name="Google Shape;88;p13"/>
          <p:cNvCxnSpPr/>
          <p:nvPr/>
        </p:nvCxnSpPr>
        <p:spPr>
          <a:xfrm>
            <a:off x="381000" y="914400"/>
            <a:ext cx="8229600" cy="0"/>
          </a:xfrm>
          <a:prstGeom prst="straightConnector1">
            <a:avLst/>
          </a:prstGeom>
          <a:noFill/>
          <a:ln cap="flat" cmpd="sng" w="25400">
            <a:solidFill>
              <a:srgbClr val="FF0000"/>
            </a:solidFill>
            <a:prstDash val="solid"/>
            <a:miter lim="800000"/>
            <a:headEnd len="med" w="med" type="none"/>
            <a:tailEnd len="med" w="med" type="none"/>
          </a:ln>
        </p:spPr>
      </p:cxnSp>
      <p:sp>
        <p:nvSpPr>
          <p:cNvPr id="89" name="Google Shape;89;p13"/>
          <p:cNvSpPr txBox="1"/>
          <p:nvPr/>
        </p:nvSpPr>
        <p:spPr>
          <a:xfrm>
            <a:off x="3657600" y="304800"/>
            <a:ext cx="2895600" cy="36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Project Title</a:t>
            </a:r>
            <a:endParaRPr/>
          </a:p>
        </p:txBody>
      </p:sp>
      <p:sp>
        <p:nvSpPr>
          <p:cNvPr id="90" name="Google Shape;90;p13"/>
          <p:cNvSpPr txBox="1"/>
          <p:nvPr/>
        </p:nvSpPr>
        <p:spPr>
          <a:xfrm>
            <a:off x="6324600" y="152400"/>
            <a:ext cx="2667000" cy="54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Team Number_________________</a:t>
            </a:r>
            <a:endParaRPr/>
          </a:p>
          <a:p>
            <a:pPr indent="0" lvl="0" marL="0" marR="0" rtl="0" algn="l">
              <a:lnSpc>
                <a:spcPct val="100000"/>
              </a:lnSpc>
              <a:spcBef>
                <a:spcPts val="60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Customer_____________________</a:t>
            </a:r>
            <a:endParaRPr/>
          </a:p>
        </p:txBody>
      </p:sp>
      <p:pic>
        <p:nvPicPr>
          <p:cNvPr id="91" name="Google Shape;91;p13"/>
          <p:cNvPicPr preferRelativeResize="0"/>
          <p:nvPr/>
        </p:nvPicPr>
        <p:blipFill rotWithShape="1">
          <a:blip r:embed="rId1">
            <a:alphaModFix/>
          </a:blip>
          <a:srcRect b="0" l="0" r="0" t="0"/>
          <a:stretch/>
        </p:blipFill>
        <p:spPr>
          <a:xfrm>
            <a:off x="152400" y="152400"/>
            <a:ext cx="2895599" cy="6984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7.jpg"/><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369725" y="1708927"/>
            <a:ext cx="8229600" cy="4501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100"/>
              <a:t>Critical Design Review:</a:t>
            </a:r>
            <a:endParaRPr sz="3100"/>
          </a:p>
          <a:p>
            <a:pPr indent="0" lvl="0" marL="0" rtl="0" algn="ctr">
              <a:spcBef>
                <a:spcPts val="1000"/>
              </a:spcBef>
              <a:spcAft>
                <a:spcPts val="0"/>
              </a:spcAft>
              <a:buNone/>
            </a:pPr>
            <a:r>
              <a:rPr lang="en-US" sz="3100"/>
              <a:t>Efficient Solar Panels for Hot Water</a:t>
            </a:r>
            <a:endParaRPr sz="3100"/>
          </a:p>
          <a:p>
            <a:pPr indent="0" lvl="0" marL="0" rtl="0" algn="l">
              <a:spcBef>
                <a:spcPts val="1000"/>
              </a:spcBef>
              <a:spcAft>
                <a:spcPts val="0"/>
              </a:spcAft>
              <a:buNone/>
            </a:pPr>
            <a:r>
              <a:t/>
            </a:r>
            <a:endParaRPr sz="3100"/>
          </a:p>
          <a:p>
            <a:pPr indent="0" lvl="0" marL="0" rtl="0" algn="ctr">
              <a:spcBef>
                <a:spcPts val="1000"/>
              </a:spcBef>
              <a:spcAft>
                <a:spcPts val="0"/>
              </a:spcAft>
              <a:buClr>
                <a:schemeClr val="dk1"/>
              </a:buClr>
              <a:buSzPts val="1100"/>
              <a:buFont typeface="Arial"/>
              <a:buNone/>
            </a:pPr>
            <a:r>
              <a:rPr lang="en-US" sz="2700">
                <a:solidFill>
                  <a:schemeClr val="dk1"/>
                </a:solidFill>
              </a:rPr>
              <a:t>Team 21</a:t>
            </a:r>
            <a:endParaRPr sz="2700">
              <a:solidFill>
                <a:schemeClr val="dk1"/>
              </a:solidFill>
            </a:endParaRPr>
          </a:p>
          <a:p>
            <a:pPr indent="0" lvl="0" marL="0" rtl="0" algn="ctr">
              <a:spcBef>
                <a:spcPts val="0"/>
              </a:spcBef>
              <a:spcAft>
                <a:spcPts val="0"/>
              </a:spcAft>
              <a:buClr>
                <a:schemeClr val="dk1"/>
              </a:buClr>
              <a:buSzPts val="1100"/>
              <a:buFont typeface="Arial"/>
              <a:buNone/>
            </a:pPr>
            <a:r>
              <a:t/>
            </a:r>
            <a:endParaRPr sz="2700">
              <a:solidFill>
                <a:schemeClr val="dk1"/>
              </a:solidFill>
            </a:endParaRPr>
          </a:p>
          <a:p>
            <a:pPr indent="0" lvl="0" marL="0" rtl="0" algn="ctr">
              <a:spcBef>
                <a:spcPts val="0"/>
              </a:spcBef>
              <a:spcAft>
                <a:spcPts val="0"/>
              </a:spcAft>
              <a:buClr>
                <a:schemeClr val="dk1"/>
              </a:buClr>
              <a:buSzPts val="1100"/>
              <a:buFont typeface="Arial"/>
              <a:buNone/>
            </a:pPr>
            <a:r>
              <a:rPr lang="en-US" sz="2700">
                <a:solidFill>
                  <a:schemeClr val="dk1"/>
                </a:solidFill>
              </a:rPr>
              <a:t>Stanley Nguyen, </a:t>
            </a:r>
            <a:r>
              <a:rPr lang="en-US" sz="2700">
                <a:solidFill>
                  <a:schemeClr val="dk1"/>
                </a:solidFill>
              </a:rPr>
              <a:t>Hal Levin, Moises Bensadon</a:t>
            </a:r>
            <a:endParaRPr sz="3100"/>
          </a:p>
          <a:p>
            <a:pPr indent="0" lvl="0" marL="0" rtl="0" algn="ctr">
              <a:spcBef>
                <a:spcPts val="0"/>
              </a:spcBef>
              <a:spcAft>
                <a:spcPts val="0"/>
              </a:spcAft>
              <a:buNone/>
            </a:pPr>
            <a:r>
              <a:t/>
            </a:r>
            <a:endParaRPr i="1" sz="2700"/>
          </a:p>
        </p:txBody>
      </p:sp>
      <p:sp>
        <p:nvSpPr>
          <p:cNvPr id="171" name="Google Shape;171;p26"/>
          <p:cNvSpPr txBox="1"/>
          <p:nvPr/>
        </p:nvSpPr>
        <p:spPr>
          <a:xfrm>
            <a:off x="3652400" y="312750"/>
            <a:ext cx="1373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2" name="Google Shape;172;p26"/>
          <p:cNvSpPr txBox="1"/>
          <p:nvPr/>
        </p:nvSpPr>
        <p:spPr>
          <a:xfrm>
            <a:off x="7750325" y="78175"/>
            <a:ext cx="84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21</a:t>
            </a:r>
            <a:endParaRPr/>
          </a:p>
        </p:txBody>
      </p:sp>
      <p:sp>
        <p:nvSpPr>
          <p:cNvPr id="173" name="Google Shape;173;p26"/>
          <p:cNvSpPr txBox="1"/>
          <p:nvPr/>
        </p:nvSpPr>
        <p:spPr>
          <a:xfrm>
            <a:off x="7141625" y="312750"/>
            <a:ext cx="20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Prof Robert Kotiuga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5"/>
          <p:cNvPicPr preferRelativeResize="0"/>
          <p:nvPr/>
        </p:nvPicPr>
        <p:blipFill rotWithShape="1">
          <a:blip r:embed="rId3">
            <a:alphaModFix/>
          </a:blip>
          <a:srcRect b="49992" l="16458" r="63709" t="12365"/>
          <a:stretch/>
        </p:blipFill>
        <p:spPr>
          <a:xfrm rot="5400000">
            <a:off x="1829621" y="1554844"/>
            <a:ext cx="1251539" cy="1880850"/>
          </a:xfrm>
          <a:prstGeom prst="rect">
            <a:avLst/>
          </a:prstGeom>
          <a:noFill/>
          <a:ln>
            <a:noFill/>
          </a:ln>
        </p:spPr>
      </p:pic>
      <p:sp>
        <p:nvSpPr>
          <p:cNvPr id="268" name="Google Shape;268;p35"/>
          <p:cNvSpPr/>
          <p:nvPr/>
        </p:nvSpPr>
        <p:spPr>
          <a:xfrm>
            <a:off x="1421340" y="5057388"/>
            <a:ext cx="1966800" cy="1286700"/>
          </a:xfrm>
          <a:prstGeom prst="can">
            <a:avLst>
              <a:gd fmla="val 25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Tank</a:t>
            </a:r>
            <a:endParaRPr/>
          </a:p>
        </p:txBody>
      </p:sp>
      <p:sp>
        <p:nvSpPr>
          <p:cNvPr id="269" name="Google Shape;269;p35"/>
          <p:cNvSpPr/>
          <p:nvPr/>
        </p:nvSpPr>
        <p:spPr>
          <a:xfrm>
            <a:off x="1801464" y="2934886"/>
            <a:ext cx="313800" cy="2295000"/>
          </a:xfrm>
          <a:prstGeom prst="can">
            <a:avLst>
              <a:gd fmla="val 46145"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p:nvPr/>
        </p:nvSpPr>
        <p:spPr>
          <a:xfrm>
            <a:off x="2694324" y="2934886"/>
            <a:ext cx="313800" cy="2295000"/>
          </a:xfrm>
          <a:prstGeom prst="can">
            <a:avLst>
              <a:gd fmla="val 46145"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txBox="1"/>
          <p:nvPr>
            <p:ph idx="1" type="body"/>
          </p:nvPr>
        </p:nvSpPr>
        <p:spPr>
          <a:xfrm>
            <a:off x="457200" y="1089400"/>
            <a:ext cx="8229600" cy="45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Font typeface="Arial"/>
              <a:buNone/>
            </a:pPr>
            <a:r>
              <a:rPr lang="en-US"/>
              <a:t>System Diagram</a:t>
            </a:r>
            <a:endParaRPr b="0" i="0" sz="2400" u="none">
              <a:solidFill>
                <a:schemeClr val="dk1"/>
              </a:solidFill>
              <a:latin typeface="Arial"/>
              <a:ea typeface="Arial"/>
              <a:cs typeface="Arial"/>
              <a:sym typeface="Arial"/>
            </a:endParaRPr>
          </a:p>
        </p:txBody>
      </p:sp>
      <p:sp>
        <p:nvSpPr>
          <p:cNvPr id="272" name="Google Shape;272;p35"/>
          <p:cNvSpPr txBox="1"/>
          <p:nvPr/>
        </p:nvSpPr>
        <p:spPr>
          <a:xfrm>
            <a:off x="3685900" y="301575"/>
            <a:ext cx="1407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3" name="Google Shape;273;p35"/>
          <p:cNvSpPr txBox="1"/>
          <p:nvPr/>
        </p:nvSpPr>
        <p:spPr>
          <a:xfrm>
            <a:off x="7750325" y="78175"/>
            <a:ext cx="84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21</a:t>
            </a:r>
            <a:endParaRPr/>
          </a:p>
        </p:txBody>
      </p:sp>
      <p:sp>
        <p:nvSpPr>
          <p:cNvPr id="274" name="Google Shape;274;p35"/>
          <p:cNvSpPr txBox="1"/>
          <p:nvPr/>
        </p:nvSpPr>
        <p:spPr>
          <a:xfrm>
            <a:off x="7141625" y="312750"/>
            <a:ext cx="20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Prof Robert Kotiuga</a:t>
            </a:r>
            <a:endParaRPr/>
          </a:p>
        </p:txBody>
      </p:sp>
      <p:sp>
        <p:nvSpPr>
          <p:cNvPr id="275" name="Google Shape;275;p35"/>
          <p:cNvSpPr/>
          <p:nvPr/>
        </p:nvSpPr>
        <p:spPr>
          <a:xfrm>
            <a:off x="1542011" y="3929753"/>
            <a:ext cx="1693800" cy="37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PUMP</a:t>
            </a:r>
            <a:endParaRPr/>
          </a:p>
        </p:txBody>
      </p:sp>
      <p:cxnSp>
        <p:nvCxnSpPr>
          <p:cNvPr id="276" name="Google Shape;276;p35"/>
          <p:cNvCxnSpPr/>
          <p:nvPr/>
        </p:nvCxnSpPr>
        <p:spPr>
          <a:xfrm rot="10800000">
            <a:off x="2851187" y="3783689"/>
            <a:ext cx="0" cy="703200"/>
          </a:xfrm>
          <a:prstGeom prst="straightConnector1">
            <a:avLst/>
          </a:prstGeom>
          <a:noFill/>
          <a:ln cap="flat" cmpd="sng" w="28575">
            <a:solidFill>
              <a:schemeClr val="dk2"/>
            </a:solidFill>
            <a:prstDash val="solid"/>
            <a:round/>
            <a:headEnd len="med" w="med" type="triangle"/>
            <a:tailEnd len="med" w="med" type="none"/>
          </a:ln>
        </p:spPr>
      </p:cxnSp>
      <p:cxnSp>
        <p:nvCxnSpPr>
          <p:cNvPr id="277" name="Google Shape;277;p35"/>
          <p:cNvCxnSpPr/>
          <p:nvPr/>
        </p:nvCxnSpPr>
        <p:spPr>
          <a:xfrm rot="10800000">
            <a:off x="1958326" y="3783689"/>
            <a:ext cx="0" cy="703200"/>
          </a:xfrm>
          <a:prstGeom prst="straightConnector1">
            <a:avLst/>
          </a:prstGeom>
          <a:noFill/>
          <a:ln cap="flat" cmpd="sng" w="28575">
            <a:solidFill>
              <a:schemeClr val="dk2"/>
            </a:solidFill>
            <a:prstDash val="solid"/>
            <a:round/>
            <a:headEnd len="med" w="med" type="none"/>
            <a:tailEnd len="med" w="med" type="triangle"/>
          </a:ln>
        </p:spPr>
      </p:cxnSp>
      <p:sp>
        <p:nvSpPr>
          <p:cNvPr id="278" name="Google Shape;278;p35"/>
          <p:cNvSpPr/>
          <p:nvPr/>
        </p:nvSpPr>
        <p:spPr>
          <a:xfrm>
            <a:off x="5118028" y="3472110"/>
            <a:ext cx="3453000" cy="1286700"/>
          </a:xfrm>
          <a:prstGeom prst="round2DiagRect">
            <a:avLst>
              <a:gd fmla="val 16667" name="adj1"/>
              <a:gd fmla="val 22687"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a:t>Arduino</a:t>
            </a:r>
            <a:endParaRPr b="1"/>
          </a:p>
          <a:p>
            <a:pPr indent="-127000" lvl="0" marL="57150" rtl="0" algn="l">
              <a:spcBef>
                <a:spcPts val="0"/>
              </a:spcBef>
              <a:spcAft>
                <a:spcPts val="0"/>
              </a:spcAft>
              <a:buSzPts val="1100"/>
              <a:buChar char="●"/>
            </a:pPr>
            <a:r>
              <a:rPr lang="en-US" sz="1100"/>
              <a:t>Trigger pump </a:t>
            </a:r>
            <a:endParaRPr sz="1100"/>
          </a:p>
          <a:p>
            <a:pPr indent="-127000" lvl="0" marL="57150" rtl="0" algn="l">
              <a:spcBef>
                <a:spcPts val="0"/>
              </a:spcBef>
              <a:spcAft>
                <a:spcPts val="0"/>
              </a:spcAft>
              <a:buSzPts val="1100"/>
              <a:buChar char="●"/>
            </a:pPr>
            <a:r>
              <a:rPr lang="en-US" sz="1100"/>
              <a:t>Log temperature and power generation</a:t>
            </a:r>
            <a:endParaRPr sz="1100"/>
          </a:p>
          <a:p>
            <a:pPr indent="-127000" lvl="0" marL="57150" rtl="0" algn="l">
              <a:spcBef>
                <a:spcPts val="0"/>
              </a:spcBef>
              <a:spcAft>
                <a:spcPts val="0"/>
              </a:spcAft>
              <a:buSzPts val="1100"/>
              <a:buChar char="●"/>
            </a:pPr>
            <a:r>
              <a:rPr lang="en-US" sz="1100"/>
              <a:t>Web Server to monitor and track metrics</a:t>
            </a:r>
            <a:endParaRPr sz="1100"/>
          </a:p>
        </p:txBody>
      </p:sp>
      <p:sp>
        <p:nvSpPr>
          <p:cNvPr id="279" name="Google Shape;279;p35"/>
          <p:cNvSpPr/>
          <p:nvPr/>
        </p:nvSpPr>
        <p:spPr>
          <a:xfrm>
            <a:off x="1688886" y="1973823"/>
            <a:ext cx="1613100" cy="1043100"/>
          </a:xfrm>
          <a:prstGeom prst="parallelogram">
            <a:avLst>
              <a:gd fmla="val 25000" name="adj"/>
            </a:avLst>
          </a:prstGeom>
          <a:solidFill>
            <a:srgbClr val="FFFFFF">
              <a:alpha val="6275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t>Solar Panel</a:t>
            </a:r>
            <a:endParaRPr/>
          </a:p>
        </p:txBody>
      </p:sp>
      <p:sp>
        <p:nvSpPr>
          <p:cNvPr id="280" name="Google Shape;280;p35"/>
          <p:cNvSpPr txBox="1"/>
          <p:nvPr/>
        </p:nvSpPr>
        <p:spPr>
          <a:xfrm rot="-5400000">
            <a:off x="163625" y="2302580"/>
            <a:ext cx="1280400" cy="4617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t>Home</a:t>
            </a:r>
            <a:endParaRPr sz="1800"/>
          </a:p>
        </p:txBody>
      </p:sp>
      <p:cxnSp>
        <p:nvCxnSpPr>
          <p:cNvPr id="281" name="Google Shape;281;p35"/>
          <p:cNvCxnSpPr/>
          <p:nvPr/>
        </p:nvCxnSpPr>
        <p:spPr>
          <a:xfrm flipH="1" rot="10800000">
            <a:off x="1145943" y="2532577"/>
            <a:ext cx="475200" cy="300"/>
          </a:xfrm>
          <a:prstGeom prst="straightConnector1">
            <a:avLst/>
          </a:prstGeom>
          <a:noFill/>
          <a:ln cap="flat" cmpd="sng" w="76200">
            <a:solidFill>
              <a:srgbClr val="787B8A"/>
            </a:solidFill>
            <a:prstDash val="solid"/>
            <a:round/>
            <a:headEnd len="med" w="med" type="none"/>
            <a:tailEnd len="med" w="med" type="none"/>
          </a:ln>
        </p:spPr>
      </p:cxnSp>
      <p:sp>
        <p:nvSpPr>
          <p:cNvPr id="282" name="Google Shape;282;p35"/>
          <p:cNvSpPr txBox="1"/>
          <p:nvPr/>
        </p:nvSpPr>
        <p:spPr>
          <a:xfrm>
            <a:off x="1087728" y="2449492"/>
            <a:ext cx="42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endParaRPr/>
          </a:p>
        </p:txBody>
      </p:sp>
      <p:sp>
        <p:nvSpPr>
          <p:cNvPr id="283" name="Google Shape;283;p35"/>
          <p:cNvSpPr/>
          <p:nvPr/>
        </p:nvSpPr>
        <p:spPr>
          <a:xfrm>
            <a:off x="3658487" y="3850767"/>
            <a:ext cx="914100" cy="529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Relay</a:t>
            </a:r>
            <a:endParaRPr/>
          </a:p>
        </p:txBody>
      </p:sp>
      <p:cxnSp>
        <p:nvCxnSpPr>
          <p:cNvPr id="284" name="Google Shape;284;p35"/>
          <p:cNvCxnSpPr>
            <a:stCxn id="283" idx="1"/>
            <a:endCxn id="275" idx="3"/>
          </p:cNvCxnSpPr>
          <p:nvPr/>
        </p:nvCxnSpPr>
        <p:spPr>
          <a:xfrm rot="10800000">
            <a:off x="3235787" y="4115517"/>
            <a:ext cx="422700" cy="0"/>
          </a:xfrm>
          <a:prstGeom prst="straightConnector1">
            <a:avLst/>
          </a:prstGeom>
          <a:noFill/>
          <a:ln cap="flat" cmpd="sng" w="9525">
            <a:solidFill>
              <a:schemeClr val="dk2"/>
            </a:solidFill>
            <a:prstDash val="solid"/>
            <a:round/>
            <a:headEnd len="med" w="med" type="none"/>
            <a:tailEnd len="med" w="med" type="triangle"/>
          </a:ln>
        </p:spPr>
      </p:cxnSp>
      <p:cxnSp>
        <p:nvCxnSpPr>
          <p:cNvPr id="285" name="Google Shape;285;p35"/>
          <p:cNvCxnSpPr>
            <a:stCxn id="278" idx="2"/>
            <a:endCxn id="283" idx="3"/>
          </p:cNvCxnSpPr>
          <p:nvPr/>
        </p:nvCxnSpPr>
        <p:spPr>
          <a:xfrm rot="10800000">
            <a:off x="4572628" y="4115460"/>
            <a:ext cx="545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6"/>
          <p:cNvSpPr txBox="1"/>
          <p:nvPr/>
        </p:nvSpPr>
        <p:spPr>
          <a:xfrm>
            <a:off x="3540700" y="301575"/>
            <a:ext cx="1697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1" name="Google Shape;291;p36"/>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
        <p:nvSpPr>
          <p:cNvPr id="292" name="Google Shape;292;p36"/>
          <p:cNvSpPr txBox="1"/>
          <p:nvPr/>
        </p:nvSpPr>
        <p:spPr>
          <a:xfrm>
            <a:off x="7159575" y="301575"/>
            <a:ext cx="203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Prof Robert Kotiuga</a:t>
            </a:r>
            <a:endParaRPr>
              <a:solidFill>
                <a:schemeClr val="dk1"/>
              </a:solidFill>
            </a:endParaRPr>
          </a:p>
          <a:p>
            <a:pPr indent="0" lvl="0" marL="0" rtl="0" algn="l">
              <a:spcBef>
                <a:spcPts val="0"/>
              </a:spcBef>
              <a:spcAft>
                <a:spcPts val="0"/>
              </a:spcAft>
              <a:buNone/>
            </a:pPr>
            <a:r>
              <a:t/>
            </a:r>
            <a:endParaRPr/>
          </a:p>
        </p:txBody>
      </p:sp>
      <p:sp>
        <p:nvSpPr>
          <p:cNvPr id="293" name="Google Shape;293;p36"/>
          <p:cNvSpPr txBox="1"/>
          <p:nvPr/>
        </p:nvSpPr>
        <p:spPr>
          <a:xfrm>
            <a:off x="7997150" y="67025"/>
            <a:ext cx="8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21</a:t>
            </a:r>
            <a:endParaRPr/>
          </a:p>
        </p:txBody>
      </p:sp>
      <p:sp>
        <p:nvSpPr>
          <p:cNvPr id="294" name="Google Shape;294;p36"/>
          <p:cNvSpPr txBox="1"/>
          <p:nvPr>
            <p:ph idx="1" type="body"/>
          </p:nvPr>
        </p:nvSpPr>
        <p:spPr>
          <a:xfrm>
            <a:off x="838200" y="1193575"/>
            <a:ext cx="7467600" cy="6156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chemeClr val="dk1"/>
              </a:buClr>
              <a:buSzPts val="2400"/>
              <a:buFont typeface="Arial"/>
              <a:buNone/>
            </a:pPr>
            <a:r>
              <a:rPr lang="en-US"/>
              <a:t>Technical Progress - </a:t>
            </a:r>
            <a:r>
              <a:rPr lang="en-US"/>
              <a:t>Mechanical</a:t>
            </a:r>
            <a:r>
              <a:rPr lang="en-US"/>
              <a:t> System</a:t>
            </a:r>
            <a:endParaRPr b="0" i="0" sz="2400" u="none">
              <a:solidFill>
                <a:schemeClr val="dk1"/>
              </a:solidFill>
              <a:latin typeface="Arial"/>
              <a:ea typeface="Arial"/>
              <a:cs typeface="Arial"/>
              <a:sym typeface="Arial"/>
            </a:endParaRPr>
          </a:p>
        </p:txBody>
      </p:sp>
      <p:pic>
        <p:nvPicPr>
          <p:cNvPr id="295" name="Google Shape;295;p36"/>
          <p:cNvPicPr preferRelativeResize="0"/>
          <p:nvPr/>
        </p:nvPicPr>
        <p:blipFill rotWithShape="1">
          <a:blip r:embed="rId3">
            <a:alphaModFix/>
          </a:blip>
          <a:srcRect b="20886" l="0" r="0" t="13431"/>
          <a:stretch/>
        </p:blipFill>
        <p:spPr>
          <a:xfrm>
            <a:off x="457200" y="1824575"/>
            <a:ext cx="3744325" cy="4372076"/>
          </a:xfrm>
          <a:prstGeom prst="rect">
            <a:avLst/>
          </a:prstGeom>
          <a:noFill/>
          <a:ln>
            <a:noFill/>
          </a:ln>
        </p:spPr>
      </p:pic>
      <p:pic>
        <p:nvPicPr>
          <p:cNvPr id="296" name="Google Shape;296;p36"/>
          <p:cNvPicPr preferRelativeResize="0"/>
          <p:nvPr/>
        </p:nvPicPr>
        <p:blipFill rotWithShape="1">
          <a:blip r:embed="rId4">
            <a:alphaModFix/>
          </a:blip>
          <a:srcRect b="0" l="7643" r="26748" t="0"/>
          <a:stretch/>
        </p:blipFill>
        <p:spPr>
          <a:xfrm>
            <a:off x="4572000" y="2246675"/>
            <a:ext cx="4114801" cy="35278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7"/>
          <p:cNvSpPr txBox="1"/>
          <p:nvPr/>
        </p:nvSpPr>
        <p:spPr>
          <a:xfrm>
            <a:off x="3540700" y="301575"/>
            <a:ext cx="1697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2" name="Google Shape;302;p37"/>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
        <p:nvSpPr>
          <p:cNvPr id="303" name="Google Shape;303;p37"/>
          <p:cNvSpPr txBox="1"/>
          <p:nvPr/>
        </p:nvSpPr>
        <p:spPr>
          <a:xfrm>
            <a:off x="7159575" y="301575"/>
            <a:ext cx="203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Prof Robert Kotiuga</a:t>
            </a:r>
            <a:endParaRPr>
              <a:solidFill>
                <a:schemeClr val="dk1"/>
              </a:solidFill>
            </a:endParaRPr>
          </a:p>
          <a:p>
            <a:pPr indent="0" lvl="0" marL="0" rtl="0" algn="l">
              <a:spcBef>
                <a:spcPts val="0"/>
              </a:spcBef>
              <a:spcAft>
                <a:spcPts val="0"/>
              </a:spcAft>
              <a:buNone/>
            </a:pPr>
            <a:r>
              <a:t/>
            </a:r>
            <a:endParaRPr/>
          </a:p>
        </p:txBody>
      </p:sp>
      <p:sp>
        <p:nvSpPr>
          <p:cNvPr id="304" name="Google Shape;304;p37"/>
          <p:cNvSpPr txBox="1"/>
          <p:nvPr/>
        </p:nvSpPr>
        <p:spPr>
          <a:xfrm>
            <a:off x="7997150" y="67025"/>
            <a:ext cx="8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21</a:t>
            </a:r>
            <a:endParaRPr/>
          </a:p>
        </p:txBody>
      </p:sp>
      <p:sp>
        <p:nvSpPr>
          <p:cNvPr id="305" name="Google Shape;305;p37"/>
          <p:cNvSpPr txBox="1"/>
          <p:nvPr>
            <p:ph idx="1" type="body"/>
          </p:nvPr>
        </p:nvSpPr>
        <p:spPr>
          <a:xfrm>
            <a:off x="838200" y="1193575"/>
            <a:ext cx="7467600" cy="6156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chemeClr val="dk1"/>
              </a:buClr>
              <a:buSzPts val="2400"/>
              <a:buFont typeface="Arial"/>
              <a:buNone/>
            </a:pPr>
            <a:r>
              <a:rPr lang="en-US"/>
              <a:t>Technical Progress - Mechanical System</a:t>
            </a:r>
            <a:endParaRPr b="0" i="0" sz="2400" u="none">
              <a:solidFill>
                <a:schemeClr val="dk1"/>
              </a:solidFill>
              <a:latin typeface="Arial"/>
              <a:ea typeface="Arial"/>
              <a:cs typeface="Arial"/>
              <a:sym typeface="Arial"/>
            </a:endParaRPr>
          </a:p>
        </p:txBody>
      </p:sp>
      <p:pic>
        <p:nvPicPr>
          <p:cNvPr id="306" name="Google Shape;306;p37"/>
          <p:cNvPicPr preferRelativeResize="0"/>
          <p:nvPr/>
        </p:nvPicPr>
        <p:blipFill>
          <a:blip r:embed="rId3">
            <a:alphaModFix/>
          </a:blip>
          <a:stretch>
            <a:fillRect/>
          </a:stretch>
        </p:blipFill>
        <p:spPr>
          <a:xfrm>
            <a:off x="525925" y="1706850"/>
            <a:ext cx="2668514" cy="4744025"/>
          </a:xfrm>
          <a:prstGeom prst="rect">
            <a:avLst/>
          </a:prstGeom>
          <a:noFill/>
          <a:ln>
            <a:noFill/>
          </a:ln>
        </p:spPr>
      </p:pic>
      <p:pic>
        <p:nvPicPr>
          <p:cNvPr id="307" name="Google Shape;307;p37"/>
          <p:cNvPicPr preferRelativeResize="0"/>
          <p:nvPr/>
        </p:nvPicPr>
        <p:blipFill>
          <a:blip r:embed="rId4">
            <a:alphaModFix/>
          </a:blip>
          <a:stretch>
            <a:fillRect/>
          </a:stretch>
        </p:blipFill>
        <p:spPr>
          <a:xfrm>
            <a:off x="4168578" y="2085575"/>
            <a:ext cx="4844800" cy="4159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8"/>
          <p:cNvSpPr txBox="1"/>
          <p:nvPr/>
        </p:nvSpPr>
        <p:spPr>
          <a:xfrm>
            <a:off x="3540700" y="301575"/>
            <a:ext cx="1697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3" name="Google Shape;313;p38"/>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
        <p:nvSpPr>
          <p:cNvPr id="314" name="Google Shape;314;p38"/>
          <p:cNvSpPr txBox="1"/>
          <p:nvPr/>
        </p:nvSpPr>
        <p:spPr>
          <a:xfrm>
            <a:off x="7159575" y="301575"/>
            <a:ext cx="203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Prof Robert Kotiuga</a:t>
            </a:r>
            <a:endParaRPr>
              <a:solidFill>
                <a:schemeClr val="dk1"/>
              </a:solidFill>
            </a:endParaRPr>
          </a:p>
          <a:p>
            <a:pPr indent="0" lvl="0" marL="0" rtl="0" algn="l">
              <a:spcBef>
                <a:spcPts val="0"/>
              </a:spcBef>
              <a:spcAft>
                <a:spcPts val="0"/>
              </a:spcAft>
              <a:buNone/>
            </a:pPr>
            <a:r>
              <a:t/>
            </a:r>
            <a:endParaRPr/>
          </a:p>
        </p:txBody>
      </p:sp>
      <p:sp>
        <p:nvSpPr>
          <p:cNvPr id="315" name="Google Shape;315;p38"/>
          <p:cNvSpPr txBox="1"/>
          <p:nvPr/>
        </p:nvSpPr>
        <p:spPr>
          <a:xfrm>
            <a:off x="7997150" y="67025"/>
            <a:ext cx="8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21</a:t>
            </a:r>
            <a:endParaRPr/>
          </a:p>
        </p:txBody>
      </p:sp>
      <p:sp>
        <p:nvSpPr>
          <p:cNvPr id="316" name="Google Shape;316;p38"/>
          <p:cNvSpPr txBox="1"/>
          <p:nvPr>
            <p:ph idx="1" type="body"/>
          </p:nvPr>
        </p:nvSpPr>
        <p:spPr>
          <a:xfrm>
            <a:off x="838200" y="1193575"/>
            <a:ext cx="7467600" cy="6156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chemeClr val="dk1"/>
              </a:buClr>
              <a:buSzPts val="2400"/>
              <a:buFont typeface="Arial"/>
              <a:buNone/>
            </a:pPr>
            <a:r>
              <a:rPr lang="en-US"/>
              <a:t>Technical Progress - </a:t>
            </a:r>
            <a:r>
              <a:rPr lang="en-US"/>
              <a:t>Mechanical</a:t>
            </a:r>
            <a:r>
              <a:rPr lang="en-US"/>
              <a:t> System</a:t>
            </a:r>
            <a:endParaRPr b="0" i="0" sz="2400" u="none">
              <a:solidFill>
                <a:schemeClr val="dk1"/>
              </a:solidFill>
              <a:latin typeface="Arial"/>
              <a:ea typeface="Arial"/>
              <a:cs typeface="Arial"/>
              <a:sym typeface="Arial"/>
            </a:endParaRPr>
          </a:p>
        </p:txBody>
      </p:sp>
      <p:pic>
        <p:nvPicPr>
          <p:cNvPr id="317" name="Google Shape;317;p38"/>
          <p:cNvPicPr preferRelativeResize="0"/>
          <p:nvPr/>
        </p:nvPicPr>
        <p:blipFill rotWithShape="1">
          <a:blip r:embed="rId3">
            <a:alphaModFix/>
          </a:blip>
          <a:srcRect b="0" l="0" r="0" t="27761"/>
          <a:stretch/>
        </p:blipFill>
        <p:spPr>
          <a:xfrm>
            <a:off x="646600" y="1729377"/>
            <a:ext cx="3673025" cy="4717151"/>
          </a:xfrm>
          <a:prstGeom prst="rect">
            <a:avLst/>
          </a:prstGeom>
          <a:noFill/>
          <a:ln>
            <a:noFill/>
          </a:ln>
        </p:spPr>
      </p:pic>
      <p:pic>
        <p:nvPicPr>
          <p:cNvPr id="318" name="Google Shape;318;p38"/>
          <p:cNvPicPr preferRelativeResize="0"/>
          <p:nvPr/>
        </p:nvPicPr>
        <p:blipFill rotWithShape="1">
          <a:blip r:embed="rId4">
            <a:alphaModFix/>
          </a:blip>
          <a:srcRect b="8531" l="0" r="0" t="19229"/>
          <a:stretch/>
        </p:blipFill>
        <p:spPr>
          <a:xfrm>
            <a:off x="5139525" y="1729375"/>
            <a:ext cx="3673025" cy="4717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txBox="1"/>
          <p:nvPr/>
        </p:nvSpPr>
        <p:spPr>
          <a:xfrm>
            <a:off x="3540700" y="301575"/>
            <a:ext cx="1697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4" name="Google Shape;324;p39"/>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
        <p:nvSpPr>
          <p:cNvPr id="325" name="Google Shape;325;p39"/>
          <p:cNvSpPr txBox="1"/>
          <p:nvPr/>
        </p:nvSpPr>
        <p:spPr>
          <a:xfrm>
            <a:off x="7159575" y="301575"/>
            <a:ext cx="203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Prof Robert Kotiuga</a:t>
            </a:r>
            <a:endParaRPr>
              <a:solidFill>
                <a:schemeClr val="dk1"/>
              </a:solidFill>
            </a:endParaRPr>
          </a:p>
          <a:p>
            <a:pPr indent="0" lvl="0" marL="0" rtl="0" algn="l">
              <a:spcBef>
                <a:spcPts val="0"/>
              </a:spcBef>
              <a:spcAft>
                <a:spcPts val="0"/>
              </a:spcAft>
              <a:buNone/>
            </a:pPr>
            <a:r>
              <a:t/>
            </a:r>
            <a:endParaRPr/>
          </a:p>
        </p:txBody>
      </p:sp>
      <p:sp>
        <p:nvSpPr>
          <p:cNvPr id="326" name="Google Shape;326;p39"/>
          <p:cNvSpPr txBox="1"/>
          <p:nvPr/>
        </p:nvSpPr>
        <p:spPr>
          <a:xfrm>
            <a:off x="7997150" y="67025"/>
            <a:ext cx="8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21</a:t>
            </a:r>
            <a:endParaRPr/>
          </a:p>
        </p:txBody>
      </p:sp>
      <p:sp>
        <p:nvSpPr>
          <p:cNvPr id="327" name="Google Shape;327;p39"/>
          <p:cNvSpPr txBox="1"/>
          <p:nvPr>
            <p:ph idx="1" type="body"/>
          </p:nvPr>
        </p:nvSpPr>
        <p:spPr>
          <a:xfrm>
            <a:off x="838200" y="1193575"/>
            <a:ext cx="7467600" cy="6156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chemeClr val="dk1"/>
              </a:buClr>
              <a:buSzPts val="2400"/>
              <a:buFont typeface="Arial"/>
              <a:buNone/>
            </a:pPr>
            <a:r>
              <a:rPr lang="en-US"/>
              <a:t>Technical Progress - </a:t>
            </a:r>
            <a:r>
              <a:rPr lang="en-US"/>
              <a:t>Mechanical</a:t>
            </a:r>
            <a:r>
              <a:rPr lang="en-US"/>
              <a:t> System</a:t>
            </a:r>
            <a:endParaRPr b="0" i="0" sz="2400" u="none">
              <a:solidFill>
                <a:schemeClr val="dk1"/>
              </a:solidFill>
              <a:latin typeface="Arial"/>
              <a:ea typeface="Arial"/>
              <a:cs typeface="Arial"/>
              <a:sym typeface="Arial"/>
            </a:endParaRPr>
          </a:p>
        </p:txBody>
      </p:sp>
      <p:pic>
        <p:nvPicPr>
          <p:cNvPr id="328" name="Google Shape;328;p39"/>
          <p:cNvPicPr preferRelativeResize="0"/>
          <p:nvPr/>
        </p:nvPicPr>
        <p:blipFill rotWithShape="1">
          <a:blip r:embed="rId3">
            <a:alphaModFix/>
          </a:blip>
          <a:srcRect b="0" l="7787" r="12985" t="16478"/>
          <a:stretch/>
        </p:blipFill>
        <p:spPr>
          <a:xfrm>
            <a:off x="333125" y="1946350"/>
            <a:ext cx="5359866" cy="3180001"/>
          </a:xfrm>
          <a:prstGeom prst="rect">
            <a:avLst/>
          </a:prstGeom>
          <a:noFill/>
          <a:ln>
            <a:noFill/>
          </a:ln>
        </p:spPr>
      </p:pic>
      <p:pic>
        <p:nvPicPr>
          <p:cNvPr id="329" name="Google Shape;329;p39"/>
          <p:cNvPicPr preferRelativeResize="0"/>
          <p:nvPr/>
        </p:nvPicPr>
        <p:blipFill rotWithShape="1">
          <a:blip r:embed="rId4">
            <a:alphaModFix/>
          </a:blip>
          <a:srcRect b="17350" l="0" r="0" t="-22757"/>
          <a:stretch/>
        </p:blipFill>
        <p:spPr>
          <a:xfrm>
            <a:off x="5824950" y="1946350"/>
            <a:ext cx="3144355" cy="4799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0"/>
          <p:cNvSpPr txBox="1"/>
          <p:nvPr/>
        </p:nvSpPr>
        <p:spPr>
          <a:xfrm>
            <a:off x="3540700" y="301575"/>
            <a:ext cx="1697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5" name="Google Shape;335;p40"/>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
        <p:nvSpPr>
          <p:cNvPr id="336" name="Google Shape;336;p40"/>
          <p:cNvSpPr txBox="1"/>
          <p:nvPr/>
        </p:nvSpPr>
        <p:spPr>
          <a:xfrm>
            <a:off x="7159575" y="301575"/>
            <a:ext cx="203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Prof Robert Kotiuga</a:t>
            </a:r>
            <a:endParaRPr>
              <a:solidFill>
                <a:schemeClr val="dk1"/>
              </a:solidFill>
            </a:endParaRPr>
          </a:p>
          <a:p>
            <a:pPr indent="0" lvl="0" marL="0" rtl="0" algn="l">
              <a:spcBef>
                <a:spcPts val="0"/>
              </a:spcBef>
              <a:spcAft>
                <a:spcPts val="0"/>
              </a:spcAft>
              <a:buNone/>
            </a:pPr>
            <a:r>
              <a:t/>
            </a:r>
            <a:endParaRPr/>
          </a:p>
        </p:txBody>
      </p:sp>
      <p:sp>
        <p:nvSpPr>
          <p:cNvPr id="337" name="Google Shape;337;p40"/>
          <p:cNvSpPr txBox="1"/>
          <p:nvPr/>
        </p:nvSpPr>
        <p:spPr>
          <a:xfrm>
            <a:off x="7997150" y="67025"/>
            <a:ext cx="8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21</a:t>
            </a:r>
            <a:endParaRPr/>
          </a:p>
        </p:txBody>
      </p:sp>
      <p:sp>
        <p:nvSpPr>
          <p:cNvPr id="338" name="Google Shape;338;p40"/>
          <p:cNvSpPr txBox="1"/>
          <p:nvPr>
            <p:ph idx="1" type="body"/>
          </p:nvPr>
        </p:nvSpPr>
        <p:spPr>
          <a:xfrm>
            <a:off x="838200" y="1193575"/>
            <a:ext cx="7467600" cy="6156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chemeClr val="dk1"/>
              </a:buClr>
              <a:buSzPts val="2400"/>
              <a:buFont typeface="Arial"/>
              <a:buNone/>
            </a:pPr>
            <a:r>
              <a:rPr lang="en-US"/>
              <a:t>Work Needed for Completion - Electromechanical</a:t>
            </a:r>
            <a:endParaRPr b="0" i="0" sz="2400" u="none">
              <a:solidFill>
                <a:schemeClr val="dk1"/>
              </a:solidFill>
              <a:latin typeface="Arial"/>
              <a:ea typeface="Arial"/>
              <a:cs typeface="Arial"/>
              <a:sym typeface="Arial"/>
            </a:endParaRPr>
          </a:p>
        </p:txBody>
      </p:sp>
      <p:sp>
        <p:nvSpPr>
          <p:cNvPr id="339" name="Google Shape;339;p40"/>
          <p:cNvSpPr txBox="1"/>
          <p:nvPr/>
        </p:nvSpPr>
        <p:spPr>
          <a:xfrm>
            <a:off x="724550" y="2085575"/>
            <a:ext cx="8088000" cy="3909600"/>
          </a:xfrm>
          <a:prstGeom prst="rect">
            <a:avLst/>
          </a:prstGeom>
          <a:noFill/>
          <a:ln>
            <a:noFill/>
          </a:ln>
        </p:spPr>
        <p:txBody>
          <a:bodyPr anchorCtr="0" anchor="t" bIns="91425" lIns="91425" spcFirstLastPara="1" rIns="91425" wrap="square" tIns="91425">
            <a:spAutoFit/>
          </a:bodyPr>
          <a:lstStyle/>
          <a:p>
            <a:pPr indent="-368300" lvl="0" marL="457200" rtl="0" algn="l">
              <a:lnSpc>
                <a:spcPct val="200000"/>
              </a:lnSpc>
              <a:spcBef>
                <a:spcPts val="0"/>
              </a:spcBef>
              <a:spcAft>
                <a:spcPts val="0"/>
              </a:spcAft>
              <a:buSzPts val="2200"/>
              <a:buChar char="●"/>
            </a:pPr>
            <a:r>
              <a:rPr lang="en-US" sz="2200"/>
              <a:t>Obtain last of needed supplies: 12V Water Pump that is more powerful than our current pump, more accurate temperature sensor</a:t>
            </a:r>
            <a:endParaRPr sz="2200"/>
          </a:p>
          <a:p>
            <a:pPr indent="-368300" lvl="0" marL="457200" rtl="0" algn="l">
              <a:lnSpc>
                <a:spcPct val="200000"/>
              </a:lnSpc>
              <a:spcBef>
                <a:spcPts val="0"/>
              </a:spcBef>
              <a:spcAft>
                <a:spcPts val="0"/>
              </a:spcAft>
              <a:buSzPts val="2200"/>
              <a:buChar char="●"/>
            </a:pPr>
            <a:r>
              <a:rPr lang="en-US" sz="2200"/>
              <a:t>Increase heat transfer from copper pipes to copper sheet metal by soldering better</a:t>
            </a:r>
            <a:endParaRPr sz="2200"/>
          </a:p>
          <a:p>
            <a:pPr indent="-368300" lvl="0" marL="457200" rtl="0" algn="l">
              <a:lnSpc>
                <a:spcPct val="200000"/>
              </a:lnSpc>
              <a:spcBef>
                <a:spcPts val="0"/>
              </a:spcBef>
              <a:spcAft>
                <a:spcPts val="0"/>
              </a:spcAft>
              <a:buSzPts val="2200"/>
              <a:buChar char="●"/>
            </a:pPr>
            <a:r>
              <a:rPr lang="en-US" sz="2200"/>
              <a:t>Improve panel stand and make enclosure for circuitry</a:t>
            </a:r>
            <a:endParaRPr sz="2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1"/>
          <p:cNvSpPr txBox="1"/>
          <p:nvPr/>
        </p:nvSpPr>
        <p:spPr>
          <a:xfrm>
            <a:off x="3540700" y="301575"/>
            <a:ext cx="1697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5" name="Google Shape;345;p41"/>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
        <p:nvSpPr>
          <p:cNvPr id="346" name="Google Shape;346;p41"/>
          <p:cNvSpPr txBox="1"/>
          <p:nvPr/>
        </p:nvSpPr>
        <p:spPr>
          <a:xfrm>
            <a:off x="7159575" y="301575"/>
            <a:ext cx="203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Prof Robert Kotiuga</a:t>
            </a:r>
            <a:endParaRPr>
              <a:solidFill>
                <a:schemeClr val="dk1"/>
              </a:solidFill>
            </a:endParaRPr>
          </a:p>
          <a:p>
            <a:pPr indent="0" lvl="0" marL="0" rtl="0" algn="l">
              <a:spcBef>
                <a:spcPts val="0"/>
              </a:spcBef>
              <a:spcAft>
                <a:spcPts val="0"/>
              </a:spcAft>
              <a:buNone/>
            </a:pPr>
            <a:r>
              <a:t/>
            </a:r>
            <a:endParaRPr/>
          </a:p>
        </p:txBody>
      </p:sp>
      <p:sp>
        <p:nvSpPr>
          <p:cNvPr id="347" name="Google Shape;347;p41"/>
          <p:cNvSpPr txBox="1"/>
          <p:nvPr/>
        </p:nvSpPr>
        <p:spPr>
          <a:xfrm>
            <a:off x="7997150" y="67025"/>
            <a:ext cx="8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21</a:t>
            </a:r>
            <a:endParaRPr/>
          </a:p>
        </p:txBody>
      </p:sp>
      <p:sp>
        <p:nvSpPr>
          <p:cNvPr id="348" name="Google Shape;348;p41"/>
          <p:cNvSpPr txBox="1"/>
          <p:nvPr>
            <p:ph idx="1" type="body"/>
          </p:nvPr>
        </p:nvSpPr>
        <p:spPr>
          <a:xfrm>
            <a:off x="838200" y="1193575"/>
            <a:ext cx="7467600" cy="6156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chemeClr val="dk1"/>
              </a:buClr>
              <a:buSzPts val="2400"/>
              <a:buFont typeface="Arial"/>
              <a:buNone/>
            </a:pPr>
            <a:r>
              <a:rPr lang="en-US"/>
              <a:t>Future Data Collection</a:t>
            </a:r>
            <a:endParaRPr b="0" i="0" sz="2400" u="none">
              <a:solidFill>
                <a:schemeClr val="dk1"/>
              </a:solidFill>
              <a:latin typeface="Arial"/>
              <a:ea typeface="Arial"/>
              <a:cs typeface="Arial"/>
              <a:sym typeface="Arial"/>
            </a:endParaRPr>
          </a:p>
        </p:txBody>
      </p:sp>
      <p:pic>
        <p:nvPicPr>
          <p:cNvPr id="349" name="Google Shape;349;p41"/>
          <p:cNvPicPr preferRelativeResize="0"/>
          <p:nvPr/>
        </p:nvPicPr>
        <p:blipFill>
          <a:blip r:embed="rId3">
            <a:alphaModFix/>
          </a:blip>
          <a:stretch>
            <a:fillRect/>
          </a:stretch>
        </p:blipFill>
        <p:spPr>
          <a:xfrm>
            <a:off x="485500" y="2300975"/>
            <a:ext cx="3741150" cy="2459934"/>
          </a:xfrm>
          <a:prstGeom prst="rect">
            <a:avLst/>
          </a:prstGeom>
          <a:noFill/>
          <a:ln>
            <a:noFill/>
          </a:ln>
        </p:spPr>
      </p:pic>
      <p:pic>
        <p:nvPicPr>
          <p:cNvPr id="350" name="Google Shape;350;p41"/>
          <p:cNvPicPr preferRelativeResize="0"/>
          <p:nvPr/>
        </p:nvPicPr>
        <p:blipFill>
          <a:blip r:embed="rId4">
            <a:alphaModFix/>
          </a:blip>
          <a:stretch>
            <a:fillRect/>
          </a:stretch>
        </p:blipFill>
        <p:spPr>
          <a:xfrm>
            <a:off x="5104100" y="1284400"/>
            <a:ext cx="3741150" cy="2479848"/>
          </a:xfrm>
          <a:prstGeom prst="rect">
            <a:avLst/>
          </a:prstGeom>
          <a:noFill/>
          <a:ln>
            <a:noFill/>
          </a:ln>
        </p:spPr>
      </p:pic>
      <p:pic>
        <p:nvPicPr>
          <p:cNvPr id="351" name="Google Shape;351;p41"/>
          <p:cNvPicPr preferRelativeResize="0"/>
          <p:nvPr/>
        </p:nvPicPr>
        <p:blipFill>
          <a:blip r:embed="rId5">
            <a:alphaModFix/>
          </a:blip>
          <a:stretch>
            <a:fillRect/>
          </a:stretch>
        </p:blipFill>
        <p:spPr>
          <a:xfrm>
            <a:off x="5136800" y="4108500"/>
            <a:ext cx="3675749" cy="2459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2"/>
          <p:cNvSpPr txBox="1"/>
          <p:nvPr/>
        </p:nvSpPr>
        <p:spPr>
          <a:xfrm>
            <a:off x="3540700" y="301575"/>
            <a:ext cx="1697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57" name="Google Shape;357;p42"/>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
        <p:nvSpPr>
          <p:cNvPr id="358" name="Google Shape;358;p42"/>
          <p:cNvSpPr txBox="1"/>
          <p:nvPr/>
        </p:nvSpPr>
        <p:spPr>
          <a:xfrm>
            <a:off x="7159575" y="301575"/>
            <a:ext cx="203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Prof Robert Kotiuga</a:t>
            </a:r>
            <a:endParaRPr>
              <a:solidFill>
                <a:schemeClr val="dk1"/>
              </a:solidFill>
            </a:endParaRPr>
          </a:p>
          <a:p>
            <a:pPr indent="0" lvl="0" marL="0" rtl="0" algn="l">
              <a:spcBef>
                <a:spcPts val="0"/>
              </a:spcBef>
              <a:spcAft>
                <a:spcPts val="0"/>
              </a:spcAft>
              <a:buNone/>
            </a:pPr>
            <a:r>
              <a:t/>
            </a:r>
            <a:endParaRPr/>
          </a:p>
        </p:txBody>
      </p:sp>
      <p:sp>
        <p:nvSpPr>
          <p:cNvPr id="359" name="Google Shape;359;p42"/>
          <p:cNvSpPr txBox="1"/>
          <p:nvPr/>
        </p:nvSpPr>
        <p:spPr>
          <a:xfrm>
            <a:off x="7997150" y="67025"/>
            <a:ext cx="8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21</a:t>
            </a:r>
            <a:endParaRPr/>
          </a:p>
        </p:txBody>
      </p:sp>
      <p:sp>
        <p:nvSpPr>
          <p:cNvPr id="360" name="Google Shape;360;p42"/>
          <p:cNvSpPr txBox="1"/>
          <p:nvPr>
            <p:ph idx="1" type="body"/>
          </p:nvPr>
        </p:nvSpPr>
        <p:spPr>
          <a:xfrm>
            <a:off x="838200" y="1193575"/>
            <a:ext cx="7467600" cy="6156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chemeClr val="dk1"/>
              </a:buClr>
              <a:buSzPts val="2400"/>
              <a:buFont typeface="Arial"/>
              <a:buNone/>
            </a:pPr>
            <a:r>
              <a:rPr lang="en-US"/>
              <a:t>Dashboard v1 (MATLAB and Arduino Serial Monitor)</a:t>
            </a:r>
            <a:endParaRPr b="0" i="0" sz="2400" u="none">
              <a:solidFill>
                <a:schemeClr val="dk1"/>
              </a:solidFill>
              <a:latin typeface="Arial"/>
              <a:ea typeface="Arial"/>
              <a:cs typeface="Arial"/>
              <a:sym typeface="Arial"/>
            </a:endParaRPr>
          </a:p>
        </p:txBody>
      </p:sp>
      <p:pic>
        <p:nvPicPr>
          <p:cNvPr id="361" name="Google Shape;361;p42"/>
          <p:cNvPicPr preferRelativeResize="0"/>
          <p:nvPr/>
        </p:nvPicPr>
        <p:blipFill rotWithShape="1">
          <a:blip r:embed="rId3">
            <a:alphaModFix/>
          </a:blip>
          <a:srcRect b="14734" l="0" r="0" t="4037"/>
          <a:stretch/>
        </p:blipFill>
        <p:spPr>
          <a:xfrm>
            <a:off x="266638" y="1857775"/>
            <a:ext cx="8659123" cy="45677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3"/>
          <p:cNvSpPr txBox="1"/>
          <p:nvPr/>
        </p:nvSpPr>
        <p:spPr>
          <a:xfrm>
            <a:off x="3540700" y="301575"/>
            <a:ext cx="1697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67" name="Google Shape;367;p43"/>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
        <p:nvSpPr>
          <p:cNvPr id="368" name="Google Shape;368;p43"/>
          <p:cNvSpPr txBox="1"/>
          <p:nvPr/>
        </p:nvSpPr>
        <p:spPr>
          <a:xfrm>
            <a:off x="7159575" y="301575"/>
            <a:ext cx="203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Prof Robert Kotiuga</a:t>
            </a:r>
            <a:endParaRPr>
              <a:solidFill>
                <a:schemeClr val="dk1"/>
              </a:solidFill>
            </a:endParaRPr>
          </a:p>
          <a:p>
            <a:pPr indent="0" lvl="0" marL="0" rtl="0" algn="l">
              <a:spcBef>
                <a:spcPts val="0"/>
              </a:spcBef>
              <a:spcAft>
                <a:spcPts val="0"/>
              </a:spcAft>
              <a:buNone/>
            </a:pPr>
            <a:r>
              <a:t/>
            </a:r>
            <a:endParaRPr/>
          </a:p>
        </p:txBody>
      </p:sp>
      <p:sp>
        <p:nvSpPr>
          <p:cNvPr id="369" name="Google Shape;369;p43"/>
          <p:cNvSpPr txBox="1"/>
          <p:nvPr/>
        </p:nvSpPr>
        <p:spPr>
          <a:xfrm>
            <a:off x="7997150" y="67025"/>
            <a:ext cx="8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21</a:t>
            </a:r>
            <a:endParaRPr/>
          </a:p>
        </p:txBody>
      </p:sp>
      <p:sp>
        <p:nvSpPr>
          <p:cNvPr id="370" name="Google Shape;370;p43"/>
          <p:cNvSpPr txBox="1"/>
          <p:nvPr>
            <p:ph idx="1" type="body"/>
          </p:nvPr>
        </p:nvSpPr>
        <p:spPr>
          <a:xfrm>
            <a:off x="838200" y="1193575"/>
            <a:ext cx="7467600" cy="6156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chemeClr val="dk1"/>
              </a:buClr>
              <a:buSzPts val="2400"/>
              <a:buFont typeface="Arial"/>
              <a:buNone/>
            </a:pPr>
            <a:r>
              <a:rPr lang="en-US"/>
              <a:t>Dashboard v2 (Bootstrap and SD Card</a:t>
            </a:r>
            <a:endParaRPr b="0" i="0" sz="2400" u="none">
              <a:solidFill>
                <a:schemeClr val="dk1"/>
              </a:solidFill>
              <a:latin typeface="Arial"/>
              <a:ea typeface="Arial"/>
              <a:cs typeface="Arial"/>
              <a:sym typeface="Arial"/>
            </a:endParaRPr>
          </a:p>
        </p:txBody>
      </p:sp>
      <p:grpSp>
        <p:nvGrpSpPr>
          <p:cNvPr id="371" name="Google Shape;371;p43"/>
          <p:cNvGrpSpPr/>
          <p:nvPr/>
        </p:nvGrpSpPr>
        <p:grpSpPr>
          <a:xfrm>
            <a:off x="764752" y="1570612"/>
            <a:ext cx="6487173" cy="5424234"/>
            <a:chOff x="1019300" y="1701500"/>
            <a:chExt cx="7286502" cy="6464348"/>
          </a:xfrm>
        </p:grpSpPr>
        <p:pic>
          <p:nvPicPr>
            <p:cNvPr id="372" name="Google Shape;372;p43"/>
            <p:cNvPicPr preferRelativeResize="0"/>
            <p:nvPr/>
          </p:nvPicPr>
          <p:blipFill>
            <a:blip r:embed="rId3">
              <a:alphaModFix/>
            </a:blip>
            <a:stretch>
              <a:fillRect/>
            </a:stretch>
          </p:blipFill>
          <p:spPr>
            <a:xfrm>
              <a:off x="1019307" y="3729522"/>
              <a:ext cx="7286492" cy="4436326"/>
            </a:xfrm>
            <a:prstGeom prst="rect">
              <a:avLst/>
            </a:prstGeom>
            <a:noFill/>
            <a:ln>
              <a:noFill/>
            </a:ln>
          </p:spPr>
        </p:pic>
        <p:pic>
          <p:nvPicPr>
            <p:cNvPr id="373" name="Google Shape;373;p43"/>
            <p:cNvPicPr preferRelativeResize="0"/>
            <p:nvPr/>
          </p:nvPicPr>
          <p:blipFill rotWithShape="1">
            <a:blip r:embed="rId4">
              <a:alphaModFix/>
            </a:blip>
            <a:srcRect b="10793" l="0" r="0" t="0"/>
            <a:stretch/>
          </p:blipFill>
          <p:spPr>
            <a:xfrm>
              <a:off x="1019300" y="1701500"/>
              <a:ext cx="7286502" cy="3957548"/>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4"/>
          <p:cNvSpPr txBox="1"/>
          <p:nvPr/>
        </p:nvSpPr>
        <p:spPr>
          <a:xfrm>
            <a:off x="3540700" y="301575"/>
            <a:ext cx="1697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79" name="Google Shape;379;p44"/>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
        <p:nvSpPr>
          <p:cNvPr id="380" name="Google Shape;380;p44"/>
          <p:cNvSpPr txBox="1"/>
          <p:nvPr/>
        </p:nvSpPr>
        <p:spPr>
          <a:xfrm>
            <a:off x="7159575" y="301575"/>
            <a:ext cx="203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Prof Robert Kotiuga</a:t>
            </a:r>
            <a:endParaRPr>
              <a:solidFill>
                <a:schemeClr val="dk1"/>
              </a:solidFill>
            </a:endParaRPr>
          </a:p>
          <a:p>
            <a:pPr indent="0" lvl="0" marL="0" rtl="0" algn="l">
              <a:spcBef>
                <a:spcPts val="0"/>
              </a:spcBef>
              <a:spcAft>
                <a:spcPts val="0"/>
              </a:spcAft>
              <a:buNone/>
            </a:pPr>
            <a:r>
              <a:t/>
            </a:r>
            <a:endParaRPr/>
          </a:p>
        </p:txBody>
      </p:sp>
      <p:sp>
        <p:nvSpPr>
          <p:cNvPr id="381" name="Google Shape;381;p44"/>
          <p:cNvSpPr txBox="1"/>
          <p:nvPr/>
        </p:nvSpPr>
        <p:spPr>
          <a:xfrm>
            <a:off x="7997150" y="67025"/>
            <a:ext cx="8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21</a:t>
            </a:r>
            <a:endParaRPr/>
          </a:p>
        </p:txBody>
      </p:sp>
      <p:sp>
        <p:nvSpPr>
          <p:cNvPr id="382" name="Google Shape;382;p44"/>
          <p:cNvSpPr txBox="1"/>
          <p:nvPr>
            <p:ph idx="1" type="body"/>
          </p:nvPr>
        </p:nvSpPr>
        <p:spPr>
          <a:xfrm>
            <a:off x="838200" y="1193575"/>
            <a:ext cx="7467600" cy="6156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chemeClr val="dk1"/>
              </a:buClr>
              <a:buSzPts val="2400"/>
              <a:buFont typeface="Arial"/>
              <a:buNone/>
            </a:pPr>
            <a:r>
              <a:rPr lang="en-US"/>
              <a:t>Arduino Data Collection</a:t>
            </a:r>
            <a:endParaRPr b="0" i="0" sz="2400" u="none">
              <a:solidFill>
                <a:schemeClr val="dk1"/>
              </a:solidFill>
              <a:latin typeface="Arial"/>
              <a:ea typeface="Arial"/>
              <a:cs typeface="Arial"/>
              <a:sym typeface="Arial"/>
            </a:endParaRPr>
          </a:p>
        </p:txBody>
      </p:sp>
      <p:pic>
        <p:nvPicPr>
          <p:cNvPr id="383" name="Google Shape;383;p44"/>
          <p:cNvPicPr preferRelativeResize="0"/>
          <p:nvPr/>
        </p:nvPicPr>
        <p:blipFill>
          <a:blip r:embed="rId3">
            <a:alphaModFix/>
          </a:blip>
          <a:stretch>
            <a:fillRect/>
          </a:stretch>
        </p:blipFill>
        <p:spPr>
          <a:xfrm>
            <a:off x="655750" y="1750505"/>
            <a:ext cx="7467601" cy="51074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idx="1" type="body"/>
          </p:nvPr>
        </p:nvSpPr>
        <p:spPr>
          <a:xfrm>
            <a:off x="457200" y="1028700"/>
            <a:ext cx="8229600" cy="17985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Font typeface="Arial"/>
              <a:buNone/>
            </a:pPr>
            <a:r>
              <a:rPr lang="en-US"/>
              <a:t>Problem statement:</a:t>
            </a:r>
            <a:endParaRPr/>
          </a:p>
          <a:p>
            <a:pPr indent="-342900" lvl="0" marL="34290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381000" lvl="0" marL="457200" rtl="0" algn="l">
              <a:lnSpc>
                <a:spcPct val="115000"/>
              </a:lnSpc>
              <a:spcBef>
                <a:spcPts val="0"/>
              </a:spcBef>
              <a:spcAft>
                <a:spcPts val="0"/>
              </a:spcAft>
              <a:buSzPts val="2400"/>
              <a:buChar char="●"/>
            </a:pPr>
            <a:r>
              <a:rPr lang="en-US"/>
              <a:t>Solar panels are 15-22% efficient in optimal conditions and decrease in efficiency as temperature increases</a:t>
            </a:r>
            <a:endParaRPr/>
          </a:p>
          <a:p>
            <a:pPr indent="-190500" lvl="0" marL="342900" rtl="0" algn="l">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p:txBody>
      </p:sp>
      <p:sp>
        <p:nvSpPr>
          <p:cNvPr id="179" name="Google Shape;179;p27"/>
          <p:cNvSpPr txBox="1"/>
          <p:nvPr/>
        </p:nvSpPr>
        <p:spPr>
          <a:xfrm>
            <a:off x="3540700" y="301575"/>
            <a:ext cx="1697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0" name="Google Shape;180;p27"/>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
        <p:nvSpPr>
          <p:cNvPr id="181" name="Google Shape;181;p27"/>
          <p:cNvSpPr txBox="1"/>
          <p:nvPr/>
        </p:nvSpPr>
        <p:spPr>
          <a:xfrm>
            <a:off x="7159575" y="301575"/>
            <a:ext cx="203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Prof Robert Kotiuga</a:t>
            </a:r>
            <a:endParaRPr>
              <a:solidFill>
                <a:schemeClr val="dk1"/>
              </a:solidFill>
            </a:endParaRPr>
          </a:p>
          <a:p>
            <a:pPr indent="0" lvl="0" marL="0" rtl="0" algn="l">
              <a:spcBef>
                <a:spcPts val="0"/>
              </a:spcBef>
              <a:spcAft>
                <a:spcPts val="0"/>
              </a:spcAft>
              <a:buNone/>
            </a:pPr>
            <a:r>
              <a:t/>
            </a:r>
            <a:endParaRPr/>
          </a:p>
        </p:txBody>
      </p:sp>
      <p:sp>
        <p:nvSpPr>
          <p:cNvPr id="182" name="Google Shape;182;p27"/>
          <p:cNvSpPr txBox="1"/>
          <p:nvPr/>
        </p:nvSpPr>
        <p:spPr>
          <a:xfrm>
            <a:off x="7997150" y="67025"/>
            <a:ext cx="8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21</a:t>
            </a:r>
            <a:endParaRPr/>
          </a:p>
        </p:txBody>
      </p:sp>
      <p:sp>
        <p:nvSpPr>
          <p:cNvPr id="183" name="Google Shape;183;p27"/>
          <p:cNvSpPr txBox="1"/>
          <p:nvPr/>
        </p:nvSpPr>
        <p:spPr>
          <a:xfrm>
            <a:off x="457200" y="2827200"/>
            <a:ext cx="7791900" cy="22710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dk1"/>
              </a:buClr>
              <a:buSzPts val="2400"/>
              <a:buChar char="●"/>
            </a:pPr>
            <a:r>
              <a:rPr lang="en-US" sz="2400">
                <a:solidFill>
                  <a:schemeClr val="dk1"/>
                </a:solidFill>
              </a:rPr>
              <a:t>How can circulated water be used to increase a solar panel’s power production efficiency?</a:t>
            </a:r>
            <a:endParaRPr sz="2400">
              <a:solidFill>
                <a:schemeClr val="dk1"/>
              </a:solidFill>
            </a:endParaRPr>
          </a:p>
          <a:p>
            <a:pPr indent="-381000" lvl="0" marL="457200" rtl="0" algn="l">
              <a:spcBef>
                <a:spcPts val="1000"/>
              </a:spcBef>
              <a:spcAft>
                <a:spcPts val="0"/>
              </a:spcAft>
              <a:buClr>
                <a:schemeClr val="dk1"/>
              </a:buClr>
              <a:buSzPts val="2400"/>
              <a:buChar char="●"/>
            </a:pPr>
            <a:r>
              <a:rPr lang="en-US" sz="2400">
                <a:solidFill>
                  <a:schemeClr val="dk1"/>
                </a:solidFill>
              </a:rPr>
              <a:t>Design and build an efficient, low maintenance solar panel that can be connected to an existing water heating system </a:t>
            </a:r>
            <a:endParaRPr sz="24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5"/>
          <p:cNvSpPr txBox="1"/>
          <p:nvPr/>
        </p:nvSpPr>
        <p:spPr>
          <a:xfrm>
            <a:off x="3540700" y="301575"/>
            <a:ext cx="1697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9" name="Google Shape;389;p45"/>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
        <p:nvSpPr>
          <p:cNvPr id="390" name="Google Shape;390;p45"/>
          <p:cNvSpPr txBox="1"/>
          <p:nvPr/>
        </p:nvSpPr>
        <p:spPr>
          <a:xfrm>
            <a:off x="7159575" y="301575"/>
            <a:ext cx="203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Prof Robert Kotiuga</a:t>
            </a:r>
            <a:endParaRPr>
              <a:solidFill>
                <a:schemeClr val="dk1"/>
              </a:solidFill>
            </a:endParaRPr>
          </a:p>
          <a:p>
            <a:pPr indent="0" lvl="0" marL="0" rtl="0" algn="l">
              <a:spcBef>
                <a:spcPts val="0"/>
              </a:spcBef>
              <a:spcAft>
                <a:spcPts val="0"/>
              </a:spcAft>
              <a:buNone/>
            </a:pPr>
            <a:r>
              <a:t/>
            </a:r>
            <a:endParaRPr/>
          </a:p>
        </p:txBody>
      </p:sp>
      <p:sp>
        <p:nvSpPr>
          <p:cNvPr id="391" name="Google Shape;391;p45"/>
          <p:cNvSpPr txBox="1"/>
          <p:nvPr/>
        </p:nvSpPr>
        <p:spPr>
          <a:xfrm>
            <a:off x="7997150" y="67025"/>
            <a:ext cx="8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21</a:t>
            </a:r>
            <a:endParaRPr/>
          </a:p>
        </p:txBody>
      </p:sp>
      <p:sp>
        <p:nvSpPr>
          <p:cNvPr id="392" name="Google Shape;392;p45"/>
          <p:cNvSpPr txBox="1"/>
          <p:nvPr>
            <p:ph idx="1" type="body"/>
          </p:nvPr>
        </p:nvSpPr>
        <p:spPr>
          <a:xfrm>
            <a:off x="838200" y="1193575"/>
            <a:ext cx="7467600" cy="6156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chemeClr val="dk1"/>
              </a:buClr>
              <a:buSzPts val="2400"/>
              <a:buFont typeface="Arial"/>
              <a:buNone/>
            </a:pPr>
            <a:r>
              <a:rPr lang="en-US"/>
              <a:t>Technical Progress - Electrical System</a:t>
            </a:r>
            <a:endParaRPr b="0" i="0" sz="2400" u="none">
              <a:solidFill>
                <a:schemeClr val="dk1"/>
              </a:solidFill>
              <a:latin typeface="Arial"/>
              <a:ea typeface="Arial"/>
              <a:cs typeface="Arial"/>
              <a:sym typeface="Arial"/>
            </a:endParaRPr>
          </a:p>
        </p:txBody>
      </p:sp>
      <p:sp>
        <p:nvSpPr>
          <p:cNvPr id="393" name="Google Shape;393;p45"/>
          <p:cNvSpPr txBox="1"/>
          <p:nvPr/>
        </p:nvSpPr>
        <p:spPr>
          <a:xfrm>
            <a:off x="324175" y="1861225"/>
            <a:ext cx="5050500" cy="3063000"/>
          </a:xfrm>
          <a:prstGeom prst="rect">
            <a:avLst/>
          </a:prstGeom>
          <a:noFill/>
          <a:ln>
            <a:noFill/>
          </a:ln>
        </p:spPr>
        <p:txBody>
          <a:bodyPr anchorCtr="0" anchor="t" bIns="91425" lIns="91425" spcFirstLastPara="1" rIns="91425" wrap="square" tIns="91425">
            <a:spAutoFit/>
          </a:bodyPr>
          <a:lstStyle/>
          <a:p>
            <a:pPr indent="-368300" lvl="0" marL="457200" rtl="0" algn="l">
              <a:lnSpc>
                <a:spcPct val="150000"/>
              </a:lnSpc>
              <a:spcBef>
                <a:spcPts val="0"/>
              </a:spcBef>
              <a:spcAft>
                <a:spcPts val="0"/>
              </a:spcAft>
              <a:buSzPts val="2200"/>
              <a:buChar char="●"/>
            </a:pPr>
            <a:r>
              <a:rPr lang="en-US" sz="2200"/>
              <a:t>Current Sensor</a:t>
            </a:r>
            <a:endParaRPr sz="2200"/>
          </a:p>
          <a:p>
            <a:pPr indent="-368300" lvl="0" marL="457200" rtl="0" algn="l">
              <a:lnSpc>
                <a:spcPct val="150000"/>
              </a:lnSpc>
              <a:spcBef>
                <a:spcPts val="0"/>
              </a:spcBef>
              <a:spcAft>
                <a:spcPts val="0"/>
              </a:spcAft>
              <a:buSzPts val="2200"/>
              <a:buChar char="●"/>
            </a:pPr>
            <a:r>
              <a:rPr lang="en-US" sz="2200"/>
              <a:t>SD Card Reader</a:t>
            </a:r>
            <a:endParaRPr sz="2200"/>
          </a:p>
          <a:p>
            <a:pPr indent="-368300" lvl="0" marL="457200" rtl="0" algn="l">
              <a:lnSpc>
                <a:spcPct val="150000"/>
              </a:lnSpc>
              <a:spcBef>
                <a:spcPts val="0"/>
              </a:spcBef>
              <a:spcAft>
                <a:spcPts val="0"/>
              </a:spcAft>
              <a:buSzPts val="2200"/>
              <a:buChar char="●"/>
            </a:pPr>
            <a:r>
              <a:rPr lang="en-US" sz="2200"/>
              <a:t>12-24VDC Water Pump</a:t>
            </a:r>
            <a:endParaRPr sz="2200"/>
          </a:p>
          <a:p>
            <a:pPr indent="-368300" lvl="0" marL="457200" rtl="0" algn="l">
              <a:lnSpc>
                <a:spcPct val="150000"/>
              </a:lnSpc>
              <a:spcBef>
                <a:spcPts val="0"/>
              </a:spcBef>
              <a:spcAft>
                <a:spcPts val="0"/>
              </a:spcAft>
              <a:buSzPts val="2200"/>
              <a:buChar char="●"/>
            </a:pPr>
            <a:r>
              <a:rPr lang="en-US" sz="2200"/>
              <a:t>Sensing and logging of voltage is </a:t>
            </a:r>
            <a:r>
              <a:rPr lang="en-US" sz="2200"/>
              <a:t>through the current sensor and a voltage divider</a:t>
            </a:r>
            <a:endParaRPr sz="2200"/>
          </a:p>
        </p:txBody>
      </p:sp>
      <p:pic>
        <p:nvPicPr>
          <p:cNvPr id="394" name="Google Shape;394;p45"/>
          <p:cNvPicPr preferRelativeResize="0"/>
          <p:nvPr/>
        </p:nvPicPr>
        <p:blipFill>
          <a:blip r:embed="rId3">
            <a:alphaModFix/>
          </a:blip>
          <a:stretch>
            <a:fillRect/>
          </a:stretch>
        </p:blipFill>
        <p:spPr>
          <a:xfrm>
            <a:off x="5931529" y="2140850"/>
            <a:ext cx="2932924" cy="3323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6"/>
          <p:cNvSpPr txBox="1"/>
          <p:nvPr>
            <p:ph idx="1" type="body"/>
          </p:nvPr>
        </p:nvSpPr>
        <p:spPr>
          <a:xfrm>
            <a:off x="457200" y="1219200"/>
            <a:ext cx="8229600" cy="4653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Font typeface="Arial"/>
              <a:buNone/>
            </a:pPr>
            <a:r>
              <a:rPr lang="en-US"/>
              <a:t>User Display</a:t>
            </a:r>
            <a:endParaRPr b="0" i="0" sz="2400" u="none">
              <a:solidFill>
                <a:schemeClr val="dk1"/>
              </a:solidFill>
              <a:latin typeface="Arial"/>
              <a:ea typeface="Arial"/>
              <a:cs typeface="Arial"/>
              <a:sym typeface="Arial"/>
            </a:endParaRPr>
          </a:p>
        </p:txBody>
      </p:sp>
      <p:sp>
        <p:nvSpPr>
          <p:cNvPr id="400" name="Google Shape;400;p46"/>
          <p:cNvSpPr txBox="1"/>
          <p:nvPr/>
        </p:nvSpPr>
        <p:spPr>
          <a:xfrm>
            <a:off x="3685900" y="368600"/>
            <a:ext cx="1373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1" name="Google Shape;401;p46"/>
          <p:cNvSpPr txBox="1"/>
          <p:nvPr/>
        </p:nvSpPr>
        <p:spPr>
          <a:xfrm>
            <a:off x="7750325" y="78175"/>
            <a:ext cx="84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21</a:t>
            </a:r>
            <a:endParaRPr/>
          </a:p>
        </p:txBody>
      </p:sp>
      <p:sp>
        <p:nvSpPr>
          <p:cNvPr id="402" name="Google Shape;402;p46"/>
          <p:cNvSpPr txBox="1"/>
          <p:nvPr/>
        </p:nvSpPr>
        <p:spPr>
          <a:xfrm>
            <a:off x="7141625" y="312750"/>
            <a:ext cx="20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Prof Robert Kotiuga</a:t>
            </a:r>
            <a:endParaRPr/>
          </a:p>
        </p:txBody>
      </p:sp>
      <p:sp>
        <p:nvSpPr>
          <p:cNvPr id="403" name="Google Shape;403;p46"/>
          <p:cNvSpPr txBox="1"/>
          <p:nvPr/>
        </p:nvSpPr>
        <p:spPr>
          <a:xfrm>
            <a:off x="388950" y="1684500"/>
            <a:ext cx="8366100" cy="4633200"/>
          </a:xfrm>
          <a:prstGeom prst="rect">
            <a:avLst/>
          </a:prstGeom>
          <a:noFill/>
          <a:ln>
            <a:noFill/>
          </a:ln>
        </p:spPr>
        <p:txBody>
          <a:bodyPr anchorCtr="0" anchor="t" bIns="91425" lIns="91425" spcFirstLastPara="1" rIns="91425" wrap="square" tIns="91425">
            <a:spAutoFit/>
          </a:bodyPr>
          <a:lstStyle/>
          <a:p>
            <a:pPr indent="-381000" lvl="0" marL="457200" rtl="0" algn="l">
              <a:spcBef>
                <a:spcPts val="1000"/>
              </a:spcBef>
              <a:spcAft>
                <a:spcPts val="0"/>
              </a:spcAft>
              <a:buClr>
                <a:schemeClr val="dk1"/>
              </a:buClr>
              <a:buSzPts val="2400"/>
              <a:buChar char="●"/>
            </a:pPr>
            <a:r>
              <a:rPr lang="en-US" sz="2400">
                <a:solidFill>
                  <a:schemeClr val="dk1"/>
                </a:solidFill>
              </a:rPr>
              <a:t>Connectivity</a:t>
            </a:r>
            <a:endParaRPr sz="2400">
              <a:solidFill>
                <a:schemeClr val="dk1"/>
              </a:solidFill>
            </a:endParaRPr>
          </a:p>
          <a:p>
            <a:pPr indent="-266700" lvl="1" marL="571500" rtl="0" algn="l">
              <a:spcBef>
                <a:spcPts val="1000"/>
              </a:spcBef>
              <a:spcAft>
                <a:spcPts val="0"/>
              </a:spcAft>
              <a:buClr>
                <a:schemeClr val="dk1"/>
              </a:buClr>
              <a:buSzPts val="2400"/>
              <a:buChar char="○"/>
            </a:pPr>
            <a:r>
              <a:rPr lang="en-US" sz="2400">
                <a:solidFill>
                  <a:schemeClr val="dk1"/>
                </a:solidFill>
              </a:rPr>
              <a:t>Since this is a residential </a:t>
            </a:r>
            <a:r>
              <a:rPr lang="en-US" sz="2400">
                <a:solidFill>
                  <a:schemeClr val="dk1"/>
                </a:solidFill>
              </a:rPr>
              <a:t>product, we want the device to be easy for end users to manage.</a:t>
            </a:r>
            <a:endParaRPr sz="2400">
              <a:solidFill>
                <a:schemeClr val="dk1"/>
              </a:solidFill>
            </a:endParaRPr>
          </a:p>
          <a:p>
            <a:pPr indent="-266700" lvl="1" marL="571500" rtl="0" algn="l">
              <a:spcBef>
                <a:spcPts val="1000"/>
              </a:spcBef>
              <a:spcAft>
                <a:spcPts val="0"/>
              </a:spcAft>
              <a:buClr>
                <a:schemeClr val="dk1"/>
              </a:buClr>
              <a:buSzPts val="2400"/>
              <a:buChar char="○"/>
            </a:pPr>
            <a:r>
              <a:rPr lang="en-US" sz="2400">
                <a:solidFill>
                  <a:schemeClr val="dk1"/>
                </a:solidFill>
              </a:rPr>
              <a:t>Bluetooth will be impractical for viewing dashboard but could be useful for triggering the pumps. Have one arduino indoors that connects to another Bluetooth (works well if low wifi range on roof)</a:t>
            </a:r>
            <a:endParaRPr sz="2400">
              <a:solidFill>
                <a:schemeClr val="dk1"/>
              </a:solidFill>
            </a:endParaRPr>
          </a:p>
          <a:p>
            <a:pPr indent="-266700" lvl="1" marL="571500" rtl="0" algn="l">
              <a:spcBef>
                <a:spcPts val="1000"/>
              </a:spcBef>
              <a:spcAft>
                <a:spcPts val="1000"/>
              </a:spcAft>
              <a:buClr>
                <a:schemeClr val="dk1"/>
              </a:buClr>
              <a:buSzPts val="2400"/>
              <a:buChar char="○"/>
            </a:pPr>
            <a:r>
              <a:rPr lang="en-US" sz="2400">
                <a:solidFill>
                  <a:schemeClr val="dk1"/>
                </a:solidFill>
              </a:rPr>
              <a:t>Wifi or Ethernet (to indoor arduino) would be ideal to connect Arduino and launch web server to view metrics. This would provide internet access: time syncing, weather predictions, live local price of electricity</a:t>
            </a:r>
            <a:endParaRPr sz="2400">
              <a:solidFill>
                <a:schemeClr val="dk1"/>
              </a:solidFill>
            </a:endParaRPr>
          </a:p>
        </p:txBody>
      </p:sp>
      <p:sp>
        <p:nvSpPr>
          <p:cNvPr id="404" name="Google Shape;404;p46"/>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7"/>
          <p:cNvSpPr txBox="1"/>
          <p:nvPr/>
        </p:nvSpPr>
        <p:spPr>
          <a:xfrm>
            <a:off x="3540700" y="301575"/>
            <a:ext cx="1697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10" name="Google Shape;410;p47"/>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
        <p:nvSpPr>
          <p:cNvPr id="411" name="Google Shape;411;p47"/>
          <p:cNvSpPr txBox="1"/>
          <p:nvPr/>
        </p:nvSpPr>
        <p:spPr>
          <a:xfrm>
            <a:off x="7159575" y="301575"/>
            <a:ext cx="203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Prof Robert Kotiuga</a:t>
            </a:r>
            <a:endParaRPr>
              <a:solidFill>
                <a:schemeClr val="dk1"/>
              </a:solidFill>
            </a:endParaRPr>
          </a:p>
          <a:p>
            <a:pPr indent="0" lvl="0" marL="0" rtl="0" algn="l">
              <a:spcBef>
                <a:spcPts val="0"/>
              </a:spcBef>
              <a:spcAft>
                <a:spcPts val="0"/>
              </a:spcAft>
              <a:buNone/>
            </a:pPr>
            <a:r>
              <a:t/>
            </a:r>
            <a:endParaRPr/>
          </a:p>
        </p:txBody>
      </p:sp>
      <p:sp>
        <p:nvSpPr>
          <p:cNvPr id="412" name="Google Shape;412;p47"/>
          <p:cNvSpPr txBox="1"/>
          <p:nvPr/>
        </p:nvSpPr>
        <p:spPr>
          <a:xfrm>
            <a:off x="7997150" y="67025"/>
            <a:ext cx="8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21</a:t>
            </a:r>
            <a:endParaRPr/>
          </a:p>
        </p:txBody>
      </p:sp>
      <p:sp>
        <p:nvSpPr>
          <p:cNvPr id="413" name="Google Shape;413;p47"/>
          <p:cNvSpPr txBox="1"/>
          <p:nvPr>
            <p:ph idx="1" type="body"/>
          </p:nvPr>
        </p:nvSpPr>
        <p:spPr>
          <a:xfrm>
            <a:off x="838200" y="1193575"/>
            <a:ext cx="7467600" cy="615600"/>
          </a:xfrm>
          <a:prstGeom prst="rect">
            <a:avLst/>
          </a:prstGeom>
          <a:noFill/>
          <a:ln>
            <a:noFill/>
          </a:ln>
        </p:spPr>
        <p:txBody>
          <a:bodyPr anchorCtr="0" anchor="t" bIns="45700" lIns="91425" spcFirstLastPara="1" rIns="91425" wrap="square" tIns="45700">
            <a:noAutofit/>
          </a:bodyPr>
          <a:lstStyle/>
          <a:p>
            <a:pPr indent="0" lvl="0" marL="0" marR="0" rtl="0" algn="ctr">
              <a:spcBef>
                <a:spcPts val="480"/>
              </a:spcBef>
              <a:spcAft>
                <a:spcPts val="0"/>
              </a:spcAft>
              <a:buClr>
                <a:schemeClr val="dk1"/>
              </a:buClr>
              <a:buSzPts val="2400"/>
              <a:buFont typeface="Arial"/>
              <a:buNone/>
            </a:pPr>
            <a:r>
              <a:rPr lang="en-US"/>
              <a:t>Work Needed for Completion</a:t>
            </a:r>
            <a:endParaRPr b="0" i="0" sz="2400" u="none">
              <a:solidFill>
                <a:schemeClr val="dk1"/>
              </a:solidFill>
              <a:latin typeface="Arial"/>
              <a:ea typeface="Arial"/>
              <a:cs typeface="Arial"/>
              <a:sym typeface="Arial"/>
            </a:endParaRPr>
          </a:p>
        </p:txBody>
      </p:sp>
      <p:sp>
        <p:nvSpPr>
          <p:cNvPr id="414" name="Google Shape;414;p47"/>
          <p:cNvSpPr txBox="1"/>
          <p:nvPr/>
        </p:nvSpPr>
        <p:spPr>
          <a:xfrm>
            <a:off x="640300" y="1883375"/>
            <a:ext cx="8088000" cy="4587000"/>
          </a:xfrm>
          <a:prstGeom prst="rect">
            <a:avLst/>
          </a:prstGeom>
          <a:noFill/>
          <a:ln>
            <a:noFill/>
          </a:ln>
        </p:spPr>
        <p:txBody>
          <a:bodyPr anchorCtr="0" anchor="t" bIns="91425" lIns="91425" spcFirstLastPara="1" rIns="91425" wrap="square" tIns="91425">
            <a:spAutoFit/>
          </a:bodyPr>
          <a:lstStyle/>
          <a:p>
            <a:pPr indent="-368300" lvl="0" marL="457200" rtl="0" algn="l">
              <a:lnSpc>
                <a:spcPct val="150000"/>
              </a:lnSpc>
              <a:spcBef>
                <a:spcPts val="0"/>
              </a:spcBef>
              <a:spcAft>
                <a:spcPts val="0"/>
              </a:spcAft>
              <a:buSzPts val="2200"/>
              <a:buChar char="●"/>
            </a:pPr>
            <a:r>
              <a:rPr lang="en-US" sz="2200"/>
              <a:t>Display past data collection over time for different temperatures and calculate efficiency over time</a:t>
            </a:r>
            <a:endParaRPr sz="2200"/>
          </a:p>
          <a:p>
            <a:pPr indent="-368300" lvl="0" marL="457200" rtl="0" algn="l">
              <a:lnSpc>
                <a:spcPct val="150000"/>
              </a:lnSpc>
              <a:spcBef>
                <a:spcPts val="0"/>
              </a:spcBef>
              <a:spcAft>
                <a:spcPts val="0"/>
              </a:spcAft>
              <a:buSzPts val="2200"/>
              <a:buChar char="●"/>
            </a:pPr>
            <a:r>
              <a:rPr lang="en-US" sz="2200"/>
              <a:t>Show energy consumption of system and overall energy savings of this system when compared to non-cooled solar panels</a:t>
            </a:r>
            <a:endParaRPr sz="2200"/>
          </a:p>
          <a:p>
            <a:pPr indent="-368300" lvl="0" marL="457200" rtl="0" algn="l">
              <a:lnSpc>
                <a:spcPct val="150000"/>
              </a:lnSpc>
              <a:spcBef>
                <a:spcPts val="0"/>
              </a:spcBef>
              <a:spcAft>
                <a:spcPts val="0"/>
              </a:spcAft>
              <a:buSzPts val="2200"/>
              <a:buChar char="●"/>
            </a:pPr>
            <a:r>
              <a:rPr lang="en-US" sz="2200"/>
              <a:t>Show cost savings over time</a:t>
            </a:r>
            <a:endParaRPr sz="2200"/>
          </a:p>
          <a:p>
            <a:pPr indent="-368300" lvl="0" marL="457200" rtl="0" algn="l">
              <a:lnSpc>
                <a:spcPct val="150000"/>
              </a:lnSpc>
              <a:spcBef>
                <a:spcPts val="0"/>
              </a:spcBef>
              <a:spcAft>
                <a:spcPts val="0"/>
              </a:spcAft>
              <a:buClr>
                <a:schemeClr val="dk1"/>
              </a:buClr>
              <a:buSzPts val="2200"/>
              <a:buChar char="●"/>
            </a:pPr>
            <a:r>
              <a:rPr lang="en-US" sz="2200">
                <a:solidFill>
                  <a:schemeClr val="dk1"/>
                </a:solidFill>
              </a:rPr>
              <a:t>Collect data over a large range of temperature (5°C - 32°C)</a:t>
            </a:r>
            <a:endParaRPr sz="2200"/>
          </a:p>
          <a:p>
            <a:pPr indent="-368300" lvl="0" marL="457200" rtl="0" algn="l">
              <a:lnSpc>
                <a:spcPct val="150000"/>
              </a:lnSpc>
              <a:spcBef>
                <a:spcPts val="0"/>
              </a:spcBef>
              <a:spcAft>
                <a:spcPts val="0"/>
              </a:spcAft>
              <a:buSzPts val="2200"/>
              <a:buChar char="●"/>
            </a:pPr>
            <a:r>
              <a:rPr lang="en-US" sz="2200"/>
              <a:t>Find ideal operating </a:t>
            </a:r>
            <a:r>
              <a:rPr lang="en-US" sz="2200"/>
              <a:t>temperature</a:t>
            </a:r>
            <a:r>
              <a:rPr lang="en-US" sz="2200"/>
              <a:t> to set as threshold for cooling system</a:t>
            </a:r>
            <a:endParaRPr sz="2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8"/>
          <p:cNvSpPr txBox="1"/>
          <p:nvPr/>
        </p:nvSpPr>
        <p:spPr>
          <a:xfrm>
            <a:off x="3540700" y="301575"/>
            <a:ext cx="1697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20" name="Google Shape;420;p48"/>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
        <p:nvSpPr>
          <p:cNvPr id="421" name="Google Shape;421;p48"/>
          <p:cNvSpPr txBox="1"/>
          <p:nvPr/>
        </p:nvSpPr>
        <p:spPr>
          <a:xfrm>
            <a:off x="7159575" y="301575"/>
            <a:ext cx="203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Prof Robert Kotiuga</a:t>
            </a:r>
            <a:endParaRPr>
              <a:solidFill>
                <a:schemeClr val="dk1"/>
              </a:solidFill>
            </a:endParaRPr>
          </a:p>
          <a:p>
            <a:pPr indent="0" lvl="0" marL="0" rtl="0" algn="l">
              <a:spcBef>
                <a:spcPts val="0"/>
              </a:spcBef>
              <a:spcAft>
                <a:spcPts val="0"/>
              </a:spcAft>
              <a:buNone/>
            </a:pPr>
            <a:r>
              <a:t/>
            </a:r>
            <a:endParaRPr/>
          </a:p>
        </p:txBody>
      </p:sp>
      <p:sp>
        <p:nvSpPr>
          <p:cNvPr id="422" name="Google Shape;422;p48"/>
          <p:cNvSpPr txBox="1"/>
          <p:nvPr/>
        </p:nvSpPr>
        <p:spPr>
          <a:xfrm>
            <a:off x="7997150" y="67025"/>
            <a:ext cx="8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21</a:t>
            </a:r>
            <a:endParaRPr/>
          </a:p>
        </p:txBody>
      </p:sp>
      <p:sp>
        <p:nvSpPr>
          <p:cNvPr id="423" name="Google Shape;423;p48"/>
          <p:cNvSpPr txBox="1"/>
          <p:nvPr>
            <p:ph idx="1" type="body"/>
          </p:nvPr>
        </p:nvSpPr>
        <p:spPr>
          <a:xfrm>
            <a:off x="838200" y="1193575"/>
            <a:ext cx="7467600" cy="6156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chemeClr val="dk1"/>
              </a:buClr>
              <a:buSzPts val="2400"/>
              <a:buFont typeface="Arial"/>
              <a:buNone/>
            </a:pPr>
            <a:r>
              <a:rPr lang="en-US"/>
              <a:t>ESP8266</a:t>
            </a:r>
            <a:endParaRPr b="0" i="0" sz="2400" u="none">
              <a:solidFill>
                <a:schemeClr val="dk1"/>
              </a:solidFill>
              <a:latin typeface="Arial"/>
              <a:ea typeface="Arial"/>
              <a:cs typeface="Arial"/>
              <a:sym typeface="Arial"/>
            </a:endParaRPr>
          </a:p>
        </p:txBody>
      </p:sp>
      <p:sp>
        <p:nvSpPr>
          <p:cNvPr id="424" name="Google Shape;424;p48"/>
          <p:cNvSpPr txBox="1"/>
          <p:nvPr/>
        </p:nvSpPr>
        <p:spPr>
          <a:xfrm>
            <a:off x="724550" y="2085575"/>
            <a:ext cx="8088000" cy="14160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SzPts val="2000"/>
              <a:buChar char="●"/>
            </a:pPr>
            <a:r>
              <a:rPr lang="en-US" sz="2000"/>
              <a:t>WiFi module for internet access </a:t>
            </a:r>
            <a:endParaRPr sz="2000"/>
          </a:p>
          <a:p>
            <a:pPr indent="-355600" lvl="0" marL="457200" rtl="0" algn="l">
              <a:lnSpc>
                <a:spcPct val="150000"/>
              </a:lnSpc>
              <a:spcBef>
                <a:spcPts val="0"/>
              </a:spcBef>
              <a:spcAft>
                <a:spcPts val="0"/>
              </a:spcAft>
              <a:buSzPts val="2000"/>
              <a:buChar char="●"/>
            </a:pPr>
            <a:r>
              <a:rPr lang="en-US" sz="2000"/>
              <a:t>Wireless type: 802.11b </a:t>
            </a:r>
            <a:endParaRPr sz="2000"/>
          </a:p>
          <a:p>
            <a:pPr indent="-355600" lvl="0" marL="457200" rtl="0" algn="l">
              <a:lnSpc>
                <a:spcPct val="150000"/>
              </a:lnSpc>
              <a:spcBef>
                <a:spcPts val="0"/>
              </a:spcBef>
              <a:spcAft>
                <a:spcPts val="0"/>
              </a:spcAft>
              <a:buSzPts val="2000"/>
              <a:buChar char="●"/>
            </a:pPr>
            <a:r>
              <a:rPr lang="en-US" sz="2000"/>
              <a:t>Operative Voltage: 3.3V</a:t>
            </a:r>
            <a:endParaRPr sz="2000"/>
          </a:p>
        </p:txBody>
      </p:sp>
      <p:pic>
        <p:nvPicPr>
          <p:cNvPr id="425" name="Google Shape;425;p48"/>
          <p:cNvPicPr preferRelativeResize="0"/>
          <p:nvPr/>
        </p:nvPicPr>
        <p:blipFill>
          <a:blip r:embed="rId3">
            <a:alphaModFix/>
          </a:blip>
          <a:stretch>
            <a:fillRect/>
          </a:stretch>
        </p:blipFill>
        <p:spPr>
          <a:xfrm>
            <a:off x="5166952" y="3580925"/>
            <a:ext cx="3273376" cy="2835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9"/>
          <p:cNvSpPr txBox="1"/>
          <p:nvPr/>
        </p:nvSpPr>
        <p:spPr>
          <a:xfrm>
            <a:off x="3685900" y="368600"/>
            <a:ext cx="1373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31" name="Google Shape;431;p49"/>
          <p:cNvSpPr txBox="1"/>
          <p:nvPr/>
        </p:nvSpPr>
        <p:spPr>
          <a:xfrm>
            <a:off x="7750325" y="78175"/>
            <a:ext cx="84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21</a:t>
            </a:r>
            <a:endParaRPr/>
          </a:p>
        </p:txBody>
      </p:sp>
      <p:sp>
        <p:nvSpPr>
          <p:cNvPr id="432" name="Google Shape;432;p49"/>
          <p:cNvSpPr txBox="1"/>
          <p:nvPr/>
        </p:nvSpPr>
        <p:spPr>
          <a:xfrm>
            <a:off x="7141625" y="312750"/>
            <a:ext cx="20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Prof Robert Kotiuga</a:t>
            </a:r>
            <a:endParaRPr/>
          </a:p>
        </p:txBody>
      </p:sp>
      <p:sp>
        <p:nvSpPr>
          <p:cNvPr id="433" name="Google Shape;433;p49"/>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
        <p:nvSpPr>
          <p:cNvPr id="434" name="Google Shape;434;p49"/>
          <p:cNvSpPr txBox="1"/>
          <p:nvPr/>
        </p:nvSpPr>
        <p:spPr>
          <a:xfrm>
            <a:off x="560425" y="1120875"/>
            <a:ext cx="836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IR Temperature Sensor</a:t>
            </a:r>
            <a:endParaRPr sz="2000"/>
          </a:p>
        </p:txBody>
      </p:sp>
      <p:sp>
        <p:nvSpPr>
          <p:cNvPr id="435" name="Google Shape;435;p49"/>
          <p:cNvSpPr txBox="1"/>
          <p:nvPr>
            <p:ph idx="1" type="body"/>
          </p:nvPr>
        </p:nvSpPr>
        <p:spPr>
          <a:xfrm>
            <a:off x="457200" y="1777175"/>
            <a:ext cx="4258500" cy="4800600"/>
          </a:xfrm>
          <a:prstGeom prst="rect">
            <a:avLst/>
          </a:prstGeom>
        </p:spPr>
        <p:txBody>
          <a:bodyPr anchorCtr="0" anchor="t" bIns="45700" lIns="91425" spcFirstLastPara="1" rIns="91425" wrap="square" tIns="45700">
            <a:noAutofit/>
          </a:bodyPr>
          <a:lstStyle/>
          <a:p>
            <a:pPr indent="-361950" lvl="0" marL="457200" rtl="0" algn="l">
              <a:lnSpc>
                <a:spcPct val="133333"/>
              </a:lnSpc>
              <a:spcBef>
                <a:spcPts val="0"/>
              </a:spcBef>
              <a:spcAft>
                <a:spcPts val="0"/>
              </a:spcAft>
              <a:buSzPts val="2100"/>
              <a:buChar char="●"/>
            </a:pPr>
            <a:r>
              <a:rPr lang="en-US" sz="1800">
                <a:solidFill>
                  <a:srgbClr val="0F1111"/>
                </a:solidFill>
                <a:highlight>
                  <a:srgbClr val="FFFFFF"/>
                </a:highlight>
              </a:rPr>
              <a:t>MLX90614ESF</a:t>
            </a:r>
            <a:endParaRPr sz="1800">
              <a:solidFill>
                <a:srgbClr val="0F1111"/>
              </a:solidFill>
              <a:highlight>
                <a:srgbClr val="FFFFFF"/>
              </a:highlight>
            </a:endParaRPr>
          </a:p>
          <a:p>
            <a:pPr indent="-361950" lvl="0" marL="457200" rtl="0" algn="l">
              <a:lnSpc>
                <a:spcPct val="115000"/>
              </a:lnSpc>
              <a:spcBef>
                <a:spcPts val="1000"/>
              </a:spcBef>
              <a:spcAft>
                <a:spcPts val="0"/>
              </a:spcAft>
              <a:buSzPts val="2100"/>
              <a:buChar char="●"/>
            </a:pPr>
            <a:r>
              <a:rPr lang="en-US" sz="2100"/>
              <a:t>Voltage: 3.3V - 5V</a:t>
            </a:r>
            <a:endParaRPr sz="2100"/>
          </a:p>
          <a:p>
            <a:pPr indent="-361950" lvl="0" marL="457200" rtl="0" algn="l">
              <a:lnSpc>
                <a:spcPct val="115000"/>
              </a:lnSpc>
              <a:spcBef>
                <a:spcPts val="1000"/>
              </a:spcBef>
              <a:spcAft>
                <a:spcPts val="0"/>
              </a:spcAft>
              <a:buSzPts val="2100"/>
              <a:buChar char="●"/>
            </a:pPr>
            <a:r>
              <a:rPr lang="en-US" sz="2100"/>
              <a:t>Temperature Range:</a:t>
            </a:r>
            <a:endParaRPr sz="2100"/>
          </a:p>
          <a:p>
            <a:pPr indent="-361950" lvl="1" marL="914400" rtl="0" algn="l">
              <a:lnSpc>
                <a:spcPct val="115000"/>
              </a:lnSpc>
              <a:spcBef>
                <a:spcPts val="1000"/>
              </a:spcBef>
              <a:spcAft>
                <a:spcPts val="0"/>
              </a:spcAft>
              <a:buSzPts val="2100"/>
              <a:buChar char="○"/>
            </a:pPr>
            <a:r>
              <a:rPr lang="en-US" sz="2100"/>
              <a:t> -70℃～382.2℃</a:t>
            </a:r>
            <a:endParaRPr sz="2100"/>
          </a:p>
          <a:p>
            <a:pPr indent="0" lvl="0" marL="457200" rtl="0" algn="l">
              <a:lnSpc>
                <a:spcPct val="115000"/>
              </a:lnSpc>
              <a:spcBef>
                <a:spcPts val="1000"/>
              </a:spcBef>
              <a:spcAft>
                <a:spcPts val="0"/>
              </a:spcAft>
              <a:buNone/>
            </a:pPr>
            <a:r>
              <a:t/>
            </a:r>
            <a:endParaRPr/>
          </a:p>
          <a:p>
            <a:pPr indent="0" lvl="0" marL="457200" rtl="0" algn="l">
              <a:lnSpc>
                <a:spcPct val="115000"/>
              </a:lnSpc>
              <a:spcBef>
                <a:spcPts val="1000"/>
              </a:spcBef>
              <a:spcAft>
                <a:spcPts val="0"/>
              </a:spcAft>
              <a:buNone/>
            </a:pPr>
            <a:r>
              <a:t/>
            </a:r>
            <a:endParaRPr/>
          </a:p>
        </p:txBody>
      </p:sp>
      <p:pic>
        <p:nvPicPr>
          <p:cNvPr id="436" name="Google Shape;436;p49"/>
          <p:cNvPicPr preferRelativeResize="0"/>
          <p:nvPr/>
        </p:nvPicPr>
        <p:blipFill>
          <a:blip r:embed="rId3">
            <a:alphaModFix/>
          </a:blip>
          <a:stretch>
            <a:fillRect/>
          </a:stretch>
        </p:blipFill>
        <p:spPr>
          <a:xfrm>
            <a:off x="4647950" y="2027050"/>
            <a:ext cx="4496050" cy="3878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0"/>
          <p:cNvSpPr txBox="1"/>
          <p:nvPr>
            <p:ph idx="1" type="body"/>
          </p:nvPr>
        </p:nvSpPr>
        <p:spPr>
          <a:xfrm>
            <a:off x="457200" y="1219200"/>
            <a:ext cx="8229600" cy="4653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Font typeface="Arial"/>
              <a:buNone/>
            </a:pPr>
            <a:r>
              <a:rPr lang="en-US"/>
              <a:t>Reach Goals</a:t>
            </a:r>
            <a:endParaRPr b="0" i="0" sz="2400" u="none">
              <a:solidFill>
                <a:schemeClr val="dk1"/>
              </a:solidFill>
              <a:latin typeface="Arial"/>
              <a:ea typeface="Arial"/>
              <a:cs typeface="Arial"/>
              <a:sym typeface="Arial"/>
            </a:endParaRPr>
          </a:p>
        </p:txBody>
      </p:sp>
      <p:sp>
        <p:nvSpPr>
          <p:cNvPr id="442" name="Google Shape;442;p50"/>
          <p:cNvSpPr txBox="1"/>
          <p:nvPr/>
        </p:nvSpPr>
        <p:spPr>
          <a:xfrm>
            <a:off x="3685900" y="368600"/>
            <a:ext cx="1373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43" name="Google Shape;443;p50"/>
          <p:cNvSpPr txBox="1"/>
          <p:nvPr/>
        </p:nvSpPr>
        <p:spPr>
          <a:xfrm>
            <a:off x="7750325" y="78175"/>
            <a:ext cx="84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21</a:t>
            </a:r>
            <a:endParaRPr/>
          </a:p>
        </p:txBody>
      </p:sp>
      <p:sp>
        <p:nvSpPr>
          <p:cNvPr id="444" name="Google Shape;444;p50"/>
          <p:cNvSpPr txBox="1"/>
          <p:nvPr/>
        </p:nvSpPr>
        <p:spPr>
          <a:xfrm>
            <a:off x="7141625" y="312750"/>
            <a:ext cx="20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Prof Robert Kotiuga</a:t>
            </a:r>
            <a:endParaRPr/>
          </a:p>
        </p:txBody>
      </p:sp>
      <p:sp>
        <p:nvSpPr>
          <p:cNvPr id="445" name="Google Shape;445;p50"/>
          <p:cNvSpPr txBox="1"/>
          <p:nvPr/>
        </p:nvSpPr>
        <p:spPr>
          <a:xfrm>
            <a:off x="457200" y="1975175"/>
            <a:ext cx="8142000" cy="3570900"/>
          </a:xfrm>
          <a:prstGeom prst="rect">
            <a:avLst/>
          </a:prstGeom>
          <a:noFill/>
          <a:ln>
            <a:noFill/>
          </a:ln>
        </p:spPr>
        <p:txBody>
          <a:bodyPr anchorCtr="0" anchor="t" bIns="91425" lIns="91425" spcFirstLastPara="1" rIns="91425" wrap="square" tIns="91425">
            <a:spAutoFit/>
          </a:bodyPr>
          <a:lstStyle/>
          <a:p>
            <a:pPr indent="-393700" lvl="0" marL="457200" rtl="0" algn="l">
              <a:lnSpc>
                <a:spcPct val="200000"/>
              </a:lnSpc>
              <a:spcBef>
                <a:spcPts val="0"/>
              </a:spcBef>
              <a:spcAft>
                <a:spcPts val="0"/>
              </a:spcAft>
              <a:buClr>
                <a:schemeClr val="dk1"/>
              </a:buClr>
              <a:buSzPts val="2600"/>
              <a:buChar char="●"/>
            </a:pPr>
            <a:r>
              <a:rPr lang="en-US" sz="2400">
                <a:solidFill>
                  <a:schemeClr val="dk1"/>
                </a:solidFill>
              </a:rPr>
              <a:t>Collect data for different times of the day and different light sources</a:t>
            </a:r>
            <a:endParaRPr sz="2400">
              <a:solidFill>
                <a:schemeClr val="dk1"/>
              </a:solidFill>
            </a:endParaRPr>
          </a:p>
          <a:p>
            <a:pPr indent="-381000" lvl="0" marL="457200" rtl="0" algn="l">
              <a:lnSpc>
                <a:spcPct val="200000"/>
              </a:lnSpc>
              <a:spcBef>
                <a:spcPts val="0"/>
              </a:spcBef>
              <a:spcAft>
                <a:spcPts val="0"/>
              </a:spcAft>
              <a:buClr>
                <a:schemeClr val="dk1"/>
              </a:buClr>
              <a:buSzPts val="2400"/>
              <a:buChar char="●"/>
            </a:pPr>
            <a:r>
              <a:rPr lang="en-US" sz="2400">
                <a:solidFill>
                  <a:schemeClr val="dk1"/>
                </a:solidFill>
              </a:rPr>
              <a:t>Use heat pump for residential hot water use</a:t>
            </a:r>
            <a:endParaRPr sz="2400">
              <a:solidFill>
                <a:schemeClr val="dk1"/>
              </a:solidFill>
            </a:endParaRPr>
          </a:p>
          <a:p>
            <a:pPr indent="-381000" lvl="0" marL="457200" rtl="0" algn="l">
              <a:lnSpc>
                <a:spcPct val="200000"/>
              </a:lnSpc>
              <a:spcBef>
                <a:spcPts val="0"/>
              </a:spcBef>
              <a:spcAft>
                <a:spcPts val="0"/>
              </a:spcAft>
              <a:buClr>
                <a:schemeClr val="dk1"/>
              </a:buClr>
              <a:buSzPts val="2400"/>
              <a:buChar char="●"/>
            </a:pPr>
            <a:r>
              <a:rPr lang="en-US" sz="2400">
                <a:solidFill>
                  <a:schemeClr val="dk1"/>
                </a:solidFill>
              </a:rPr>
              <a:t>Make angle of panel be able to be controlled more easily (to follow angle of sun)</a:t>
            </a:r>
            <a:endParaRPr sz="2400">
              <a:solidFill>
                <a:schemeClr val="dk1"/>
              </a:solidFill>
            </a:endParaRPr>
          </a:p>
        </p:txBody>
      </p:sp>
      <p:sp>
        <p:nvSpPr>
          <p:cNvPr id="446" name="Google Shape;446;p50"/>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1"/>
          <p:cNvSpPr txBox="1"/>
          <p:nvPr>
            <p:ph idx="1" type="body"/>
          </p:nvPr>
        </p:nvSpPr>
        <p:spPr>
          <a:xfrm>
            <a:off x="457200" y="1038238"/>
            <a:ext cx="8229600" cy="4653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Font typeface="Arial"/>
              <a:buNone/>
            </a:pPr>
            <a:r>
              <a:rPr lang="en-US"/>
              <a:t>Light Source Dependence</a:t>
            </a:r>
            <a:endParaRPr b="0" i="0" sz="2400" u="none">
              <a:solidFill>
                <a:schemeClr val="dk1"/>
              </a:solidFill>
              <a:latin typeface="Arial"/>
              <a:ea typeface="Arial"/>
              <a:cs typeface="Arial"/>
              <a:sym typeface="Arial"/>
            </a:endParaRPr>
          </a:p>
        </p:txBody>
      </p:sp>
      <p:sp>
        <p:nvSpPr>
          <p:cNvPr id="452" name="Google Shape;452;p51"/>
          <p:cNvSpPr txBox="1"/>
          <p:nvPr/>
        </p:nvSpPr>
        <p:spPr>
          <a:xfrm>
            <a:off x="3685900" y="368600"/>
            <a:ext cx="1373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53" name="Google Shape;453;p51"/>
          <p:cNvSpPr txBox="1"/>
          <p:nvPr/>
        </p:nvSpPr>
        <p:spPr>
          <a:xfrm>
            <a:off x="7750325" y="78175"/>
            <a:ext cx="84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21</a:t>
            </a:r>
            <a:endParaRPr/>
          </a:p>
        </p:txBody>
      </p:sp>
      <p:sp>
        <p:nvSpPr>
          <p:cNvPr id="454" name="Google Shape;454;p51"/>
          <p:cNvSpPr txBox="1"/>
          <p:nvPr/>
        </p:nvSpPr>
        <p:spPr>
          <a:xfrm>
            <a:off x="7141625" y="312750"/>
            <a:ext cx="20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Prof Robert Kotiuga</a:t>
            </a:r>
            <a:endParaRPr/>
          </a:p>
        </p:txBody>
      </p:sp>
      <p:sp>
        <p:nvSpPr>
          <p:cNvPr id="455" name="Google Shape;455;p51"/>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pic>
        <p:nvPicPr>
          <p:cNvPr id="456" name="Google Shape;456;p51"/>
          <p:cNvPicPr preferRelativeResize="0"/>
          <p:nvPr/>
        </p:nvPicPr>
        <p:blipFill>
          <a:blip r:embed="rId3">
            <a:alphaModFix/>
          </a:blip>
          <a:stretch>
            <a:fillRect/>
          </a:stretch>
        </p:blipFill>
        <p:spPr>
          <a:xfrm>
            <a:off x="326025" y="2217600"/>
            <a:ext cx="7424291" cy="4341025"/>
          </a:xfrm>
          <a:prstGeom prst="rect">
            <a:avLst/>
          </a:prstGeom>
          <a:noFill/>
          <a:ln>
            <a:noFill/>
          </a:ln>
        </p:spPr>
      </p:pic>
      <p:sp>
        <p:nvSpPr>
          <p:cNvPr id="457" name="Google Shape;457;p51"/>
          <p:cNvSpPr txBox="1"/>
          <p:nvPr/>
        </p:nvSpPr>
        <p:spPr>
          <a:xfrm>
            <a:off x="501000" y="1583513"/>
            <a:ext cx="8142000" cy="554100"/>
          </a:xfrm>
          <a:prstGeom prst="rect">
            <a:avLst/>
          </a:prstGeom>
          <a:noFill/>
          <a:ln>
            <a:noFill/>
          </a:ln>
        </p:spPr>
        <p:txBody>
          <a:bodyPr anchorCtr="0" anchor="t" bIns="91425" lIns="91425" spcFirstLastPara="1" rIns="91425" wrap="square" tIns="91425">
            <a:spAutoFit/>
          </a:bodyPr>
          <a:lstStyle/>
          <a:p>
            <a:pPr indent="-381000" lvl="0" marL="457200" rtl="0" algn="l">
              <a:lnSpc>
                <a:spcPct val="200000"/>
              </a:lnSpc>
              <a:spcBef>
                <a:spcPts val="0"/>
              </a:spcBef>
              <a:spcAft>
                <a:spcPts val="0"/>
              </a:spcAft>
              <a:buClr>
                <a:schemeClr val="dk1"/>
              </a:buClr>
              <a:buSzPts val="2400"/>
              <a:buChar char="●"/>
            </a:pPr>
            <a:r>
              <a:rPr lang="en-US" sz="2400">
                <a:solidFill>
                  <a:schemeClr val="dk1"/>
                </a:solidFill>
              </a:rPr>
              <a:t>Model with sunlight, lamps of different hues</a:t>
            </a:r>
            <a:endParaRPr sz="2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2"/>
          <p:cNvSpPr txBox="1"/>
          <p:nvPr>
            <p:ph idx="1" type="body"/>
          </p:nvPr>
        </p:nvSpPr>
        <p:spPr>
          <a:xfrm>
            <a:off x="457200" y="1029050"/>
            <a:ext cx="8229600" cy="4653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Font typeface="Arial"/>
              <a:buNone/>
            </a:pPr>
            <a:r>
              <a:rPr lang="en-US"/>
              <a:t>Gantt Chart</a:t>
            </a:r>
            <a:endParaRPr b="0" i="0" sz="2400" u="none">
              <a:solidFill>
                <a:schemeClr val="dk1"/>
              </a:solidFill>
              <a:latin typeface="Arial"/>
              <a:ea typeface="Arial"/>
              <a:cs typeface="Arial"/>
              <a:sym typeface="Arial"/>
            </a:endParaRPr>
          </a:p>
        </p:txBody>
      </p:sp>
      <p:sp>
        <p:nvSpPr>
          <p:cNvPr id="463" name="Google Shape;463;p52"/>
          <p:cNvSpPr txBox="1"/>
          <p:nvPr/>
        </p:nvSpPr>
        <p:spPr>
          <a:xfrm>
            <a:off x="3685900" y="368600"/>
            <a:ext cx="1373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64" name="Google Shape;464;p52"/>
          <p:cNvSpPr txBox="1"/>
          <p:nvPr/>
        </p:nvSpPr>
        <p:spPr>
          <a:xfrm>
            <a:off x="7750325" y="78175"/>
            <a:ext cx="84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21</a:t>
            </a:r>
            <a:endParaRPr/>
          </a:p>
        </p:txBody>
      </p:sp>
      <p:sp>
        <p:nvSpPr>
          <p:cNvPr id="465" name="Google Shape;465;p52"/>
          <p:cNvSpPr txBox="1"/>
          <p:nvPr/>
        </p:nvSpPr>
        <p:spPr>
          <a:xfrm>
            <a:off x="7141625" y="312750"/>
            <a:ext cx="20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Prof Robert Kotiuga</a:t>
            </a:r>
            <a:endParaRPr/>
          </a:p>
        </p:txBody>
      </p:sp>
      <p:graphicFrame>
        <p:nvGraphicFramePr>
          <p:cNvPr id="466" name="Google Shape;466;p52"/>
          <p:cNvGraphicFramePr/>
          <p:nvPr/>
        </p:nvGraphicFramePr>
        <p:xfrm>
          <a:off x="317063" y="1594175"/>
          <a:ext cx="3000000" cy="3000000"/>
        </p:xfrm>
        <a:graphic>
          <a:graphicData uri="http://schemas.openxmlformats.org/drawingml/2006/table">
            <a:tbl>
              <a:tblPr>
                <a:noFill/>
                <a:tableStyleId>{75985265-6495-4C83-A0D3-F15E6E99C5BD}</a:tableStyleId>
              </a:tblPr>
              <a:tblGrid>
                <a:gridCol w="2140575"/>
                <a:gridCol w="707700"/>
                <a:gridCol w="707700"/>
                <a:gridCol w="707700"/>
                <a:gridCol w="707700"/>
                <a:gridCol w="707700"/>
                <a:gridCol w="707700"/>
                <a:gridCol w="707700"/>
                <a:gridCol w="707700"/>
                <a:gridCol w="707700"/>
              </a:tblGrid>
              <a:tr h="381900">
                <a:tc>
                  <a:txBody>
                    <a:bodyPr/>
                    <a:lstStyle/>
                    <a:p>
                      <a:pPr indent="0" lvl="0" marL="0" rtl="0" algn="ctr">
                        <a:lnSpc>
                          <a:spcPct val="115000"/>
                        </a:lnSpc>
                        <a:spcBef>
                          <a:spcPts val="0"/>
                        </a:spcBef>
                        <a:spcAft>
                          <a:spcPts val="0"/>
                        </a:spcAft>
                        <a:buNone/>
                      </a:pPr>
                      <a:r>
                        <a:rPr b="1" lang="en-US" sz="1200">
                          <a:solidFill>
                            <a:srgbClr val="FFFFFF"/>
                          </a:solidFill>
                        </a:rPr>
                        <a:t>Description</a:t>
                      </a:r>
                      <a:endParaRPr b="1" sz="1200">
                        <a:solidFill>
                          <a:srgbClr val="FFFFFF"/>
                        </a:solidFil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F3F3F"/>
                    </a:solidFill>
                  </a:tcPr>
                </a:tc>
                <a:tc>
                  <a:txBody>
                    <a:bodyPr/>
                    <a:lstStyle/>
                    <a:p>
                      <a:pPr indent="0" lvl="0" marL="0" rtl="0" algn="ctr">
                        <a:lnSpc>
                          <a:spcPct val="115000"/>
                        </a:lnSpc>
                        <a:spcBef>
                          <a:spcPts val="0"/>
                        </a:spcBef>
                        <a:spcAft>
                          <a:spcPts val="0"/>
                        </a:spcAft>
                        <a:buNone/>
                      </a:pPr>
                      <a:r>
                        <a:rPr b="1" lang="en-US" sz="1200">
                          <a:solidFill>
                            <a:srgbClr val="FFFFFF"/>
                          </a:solidFill>
                        </a:rPr>
                        <a:t>3/16/23</a:t>
                      </a:r>
                      <a:endParaRPr b="1" sz="1200">
                        <a:solidFill>
                          <a:srgbClr val="FFFFFF"/>
                        </a:solidFil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rtl="0" algn="ctr">
                        <a:lnSpc>
                          <a:spcPct val="115000"/>
                        </a:lnSpc>
                        <a:spcBef>
                          <a:spcPts val="0"/>
                        </a:spcBef>
                        <a:spcAft>
                          <a:spcPts val="0"/>
                        </a:spcAft>
                        <a:buNone/>
                      </a:pPr>
                      <a:r>
                        <a:rPr b="1" lang="en-US" sz="1200">
                          <a:solidFill>
                            <a:srgbClr val="FFFFFF"/>
                          </a:solidFill>
                        </a:rPr>
                        <a:t>3/24/23</a:t>
                      </a:r>
                      <a:endParaRPr b="1" sz="1200">
                        <a:solidFill>
                          <a:srgbClr val="FFFFFF"/>
                        </a:solidFil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rtl="0" algn="ctr">
                        <a:lnSpc>
                          <a:spcPct val="115000"/>
                        </a:lnSpc>
                        <a:spcBef>
                          <a:spcPts val="0"/>
                        </a:spcBef>
                        <a:spcAft>
                          <a:spcPts val="0"/>
                        </a:spcAft>
                        <a:buNone/>
                      </a:pPr>
                      <a:r>
                        <a:rPr b="1" lang="en-US" sz="1200">
                          <a:solidFill>
                            <a:srgbClr val="FFFFFF"/>
                          </a:solidFill>
                        </a:rPr>
                        <a:t>3/30/23</a:t>
                      </a:r>
                      <a:endParaRPr b="1" sz="1200">
                        <a:solidFill>
                          <a:srgbClr val="FFFFFF"/>
                        </a:solidFil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rtl="0" algn="ctr">
                        <a:lnSpc>
                          <a:spcPct val="115000"/>
                        </a:lnSpc>
                        <a:spcBef>
                          <a:spcPts val="0"/>
                        </a:spcBef>
                        <a:spcAft>
                          <a:spcPts val="0"/>
                        </a:spcAft>
                        <a:buNone/>
                      </a:pPr>
                      <a:r>
                        <a:rPr b="1" lang="en-US" sz="1200">
                          <a:solidFill>
                            <a:srgbClr val="FFFFFF"/>
                          </a:solidFill>
                        </a:rPr>
                        <a:t>4/6/23</a:t>
                      </a:r>
                      <a:endParaRPr b="1" sz="1200">
                        <a:solidFill>
                          <a:srgbClr val="FFFFFF"/>
                        </a:solidFil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rtl="0" algn="ctr">
                        <a:lnSpc>
                          <a:spcPct val="115000"/>
                        </a:lnSpc>
                        <a:spcBef>
                          <a:spcPts val="0"/>
                        </a:spcBef>
                        <a:spcAft>
                          <a:spcPts val="0"/>
                        </a:spcAft>
                        <a:buNone/>
                      </a:pPr>
                      <a:r>
                        <a:rPr b="1" lang="en-US" sz="1200">
                          <a:solidFill>
                            <a:srgbClr val="FFFFFF"/>
                          </a:solidFill>
                        </a:rPr>
                        <a:t>4/17/23</a:t>
                      </a:r>
                      <a:endParaRPr b="1" sz="1200">
                        <a:solidFill>
                          <a:srgbClr val="FFFFFF"/>
                        </a:solidFil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rtl="0" algn="ctr">
                        <a:lnSpc>
                          <a:spcPct val="115000"/>
                        </a:lnSpc>
                        <a:spcBef>
                          <a:spcPts val="0"/>
                        </a:spcBef>
                        <a:spcAft>
                          <a:spcPts val="0"/>
                        </a:spcAft>
                        <a:buNone/>
                      </a:pPr>
                      <a:r>
                        <a:rPr b="1" lang="en-US" sz="1200">
                          <a:solidFill>
                            <a:srgbClr val="FFFFFF"/>
                          </a:solidFill>
                        </a:rPr>
                        <a:t>4/25/23</a:t>
                      </a:r>
                      <a:endParaRPr b="1" sz="1200">
                        <a:solidFill>
                          <a:srgbClr val="FFFFFF"/>
                        </a:solidFil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rtl="0" algn="l">
                        <a:lnSpc>
                          <a:spcPct val="115000"/>
                        </a:lnSpc>
                        <a:spcBef>
                          <a:spcPts val="0"/>
                        </a:spcBef>
                        <a:spcAft>
                          <a:spcPts val="0"/>
                        </a:spcAft>
                        <a:buNone/>
                      </a:pPr>
                      <a:r>
                        <a:rPr b="1" lang="en-US" sz="1200">
                          <a:solidFill>
                            <a:srgbClr val="FFFFFF"/>
                          </a:solidFill>
                        </a:rPr>
                        <a:t>4/28/23</a:t>
                      </a:r>
                      <a:endParaRPr b="1" sz="1200">
                        <a:solidFill>
                          <a:srgbClr val="FFFFFF"/>
                        </a:solidFil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rtl="0" algn="ctr">
                        <a:lnSpc>
                          <a:spcPct val="115000"/>
                        </a:lnSpc>
                        <a:spcBef>
                          <a:spcPts val="0"/>
                        </a:spcBef>
                        <a:spcAft>
                          <a:spcPts val="0"/>
                        </a:spcAft>
                        <a:buNone/>
                      </a:pPr>
                      <a:r>
                        <a:rPr b="1" lang="en-US" sz="1200">
                          <a:solidFill>
                            <a:srgbClr val="FFFFFF"/>
                          </a:solidFill>
                        </a:rPr>
                        <a:t>5/5/23</a:t>
                      </a:r>
                      <a:endParaRPr b="1" sz="1200">
                        <a:solidFill>
                          <a:srgbClr val="FFFFFF"/>
                        </a:solidFil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rtl="0" algn="ctr">
                        <a:lnSpc>
                          <a:spcPct val="115000"/>
                        </a:lnSpc>
                        <a:spcBef>
                          <a:spcPts val="0"/>
                        </a:spcBef>
                        <a:spcAft>
                          <a:spcPts val="0"/>
                        </a:spcAft>
                        <a:buNone/>
                      </a:pPr>
                      <a:r>
                        <a:rPr b="1" lang="en-US" sz="1200">
                          <a:solidFill>
                            <a:srgbClr val="FFFFFF"/>
                          </a:solidFill>
                        </a:rPr>
                        <a:t>+++</a:t>
                      </a:r>
                      <a:endParaRPr b="1" sz="1200">
                        <a:solidFill>
                          <a:srgbClr val="FFFFFF"/>
                        </a:solidFill>
                      </a:endParaRPr>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490700">
                <a:tc>
                  <a:txBody>
                    <a:bodyPr/>
                    <a:lstStyle/>
                    <a:p>
                      <a:pPr indent="0" lvl="0" marL="0" rtl="0" algn="l">
                        <a:spcBef>
                          <a:spcPts val="0"/>
                        </a:spcBef>
                        <a:spcAft>
                          <a:spcPts val="0"/>
                        </a:spcAft>
                        <a:buClr>
                          <a:schemeClr val="dk1"/>
                        </a:buClr>
                        <a:buSzPts val="1100"/>
                        <a:buFont typeface="Arial"/>
                        <a:buNone/>
                      </a:pPr>
                      <a:r>
                        <a:rPr lang="en-US" sz="1200">
                          <a:solidFill>
                            <a:schemeClr val="dk1"/>
                          </a:solidFill>
                        </a:rPr>
                        <a:t>Pipe Welding with copper plates</a:t>
                      </a:r>
                      <a:endParaRPr sz="1200"/>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385900">
                <a:tc>
                  <a:txBody>
                    <a:bodyPr/>
                    <a:lstStyle/>
                    <a:p>
                      <a:pPr indent="0" lvl="0" marL="0" rtl="0" algn="l">
                        <a:spcBef>
                          <a:spcPts val="0"/>
                        </a:spcBef>
                        <a:spcAft>
                          <a:spcPts val="0"/>
                        </a:spcAft>
                        <a:buNone/>
                      </a:pPr>
                      <a:r>
                        <a:rPr lang="en-US" sz="1200"/>
                        <a:t>Install 12VDC water pump</a:t>
                      </a:r>
                      <a:endParaRPr sz="1200"/>
                    </a:p>
                  </a:txBody>
                  <a:tcPr marT="91425" marB="91425" marR="91425" marL="91425">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highlight>
                          <a:srgbClr val="6AA84F"/>
                        </a:highligh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5900">
                <a:tc>
                  <a:txBody>
                    <a:bodyPr/>
                    <a:lstStyle/>
                    <a:p>
                      <a:pPr indent="0" lvl="0" marL="0" rtl="0" algn="l">
                        <a:spcBef>
                          <a:spcPts val="0"/>
                        </a:spcBef>
                        <a:spcAft>
                          <a:spcPts val="0"/>
                        </a:spcAft>
                        <a:buNone/>
                      </a:pPr>
                      <a:r>
                        <a:rPr lang="en-US" sz="1200">
                          <a:solidFill>
                            <a:schemeClr val="dk1"/>
                          </a:solidFill>
                        </a:rPr>
                        <a:t>IR Temperature sensor</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5900">
                <a:tc>
                  <a:txBody>
                    <a:bodyPr/>
                    <a:lstStyle/>
                    <a:p>
                      <a:pPr indent="0" lvl="0" marL="0" rtl="0" algn="l">
                        <a:spcBef>
                          <a:spcPts val="0"/>
                        </a:spcBef>
                        <a:spcAft>
                          <a:spcPts val="0"/>
                        </a:spcAft>
                        <a:buNone/>
                      </a:pPr>
                      <a:r>
                        <a:rPr lang="en-US" sz="1200"/>
                        <a:t>Ideal temperature for max efficiency</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5900">
                <a:tc>
                  <a:txBody>
                    <a:bodyPr/>
                    <a:lstStyle/>
                    <a:p>
                      <a:pPr indent="0" lvl="0" marL="0" rtl="0" algn="l">
                        <a:spcBef>
                          <a:spcPts val="0"/>
                        </a:spcBef>
                        <a:spcAft>
                          <a:spcPts val="0"/>
                        </a:spcAft>
                        <a:buNone/>
                      </a:pPr>
                      <a:r>
                        <a:rPr lang="en-US" sz="1200"/>
                        <a:t>Web Dashboard</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13475">
                <a:tc>
                  <a:txBody>
                    <a:bodyPr/>
                    <a:lstStyle/>
                    <a:p>
                      <a:pPr indent="0" lvl="0" marL="0" rtl="0" algn="l">
                        <a:spcBef>
                          <a:spcPts val="0"/>
                        </a:spcBef>
                        <a:spcAft>
                          <a:spcPts val="0"/>
                        </a:spcAft>
                        <a:buNone/>
                      </a:pPr>
                      <a:r>
                        <a:rPr lang="en-US" sz="1200"/>
                        <a:t>Wireless connections for Arduino</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5900">
                <a:tc>
                  <a:txBody>
                    <a:bodyPr/>
                    <a:lstStyle/>
                    <a:p>
                      <a:pPr indent="0" lvl="0" marL="0" rtl="0" algn="l">
                        <a:spcBef>
                          <a:spcPts val="0"/>
                        </a:spcBef>
                        <a:spcAft>
                          <a:spcPts val="0"/>
                        </a:spcAft>
                        <a:buNone/>
                      </a:pPr>
                      <a:r>
                        <a:rPr lang="en-US" sz="1200"/>
                        <a:t>Customer Consulting</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6025">
                <a:tc>
                  <a:txBody>
                    <a:bodyPr/>
                    <a:lstStyle/>
                    <a:p>
                      <a:pPr indent="0" lvl="0" marL="0" rtl="0" algn="l">
                        <a:spcBef>
                          <a:spcPts val="0"/>
                        </a:spcBef>
                        <a:spcAft>
                          <a:spcPts val="0"/>
                        </a:spcAft>
                        <a:buNone/>
                      </a:pPr>
                      <a:r>
                        <a:rPr lang="en-US" sz="1200">
                          <a:solidFill>
                            <a:schemeClr val="dk1"/>
                          </a:solidFill>
                        </a:rPr>
                        <a:t>ECE Day Preparation</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F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0000FF"/>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3"/>
          <p:cNvSpPr txBox="1"/>
          <p:nvPr>
            <p:ph idx="1" type="body"/>
          </p:nvPr>
        </p:nvSpPr>
        <p:spPr>
          <a:xfrm>
            <a:off x="457200" y="1295400"/>
            <a:ext cx="8229600" cy="4800600"/>
          </a:xfrm>
          <a:prstGeom prst="rect">
            <a:avLst/>
          </a:prstGeom>
          <a:noFill/>
          <a:ln>
            <a:noFill/>
          </a:ln>
        </p:spPr>
        <p:txBody>
          <a:bodyPr anchorCtr="0" anchor="t" bIns="45700" lIns="91425" spcFirstLastPara="1" rIns="91425" wrap="square" tIns="45700">
            <a:noAutofit/>
          </a:bodyPr>
          <a:lstStyle/>
          <a:p>
            <a:pPr indent="-342900" lvl="0" marL="342900" rtl="0" algn="ctr">
              <a:lnSpc>
                <a:spcPct val="100000"/>
              </a:lnSpc>
              <a:spcBef>
                <a:spcPts val="0"/>
              </a:spcBef>
              <a:spcAft>
                <a:spcPts val="0"/>
              </a:spcAft>
              <a:buClr>
                <a:schemeClr val="dk1"/>
              </a:buClr>
              <a:buSzPts val="2400"/>
              <a:buFont typeface="Arial"/>
              <a:buNone/>
            </a:pPr>
            <a:r>
              <a:t/>
            </a:r>
            <a:endParaRPr/>
          </a:p>
          <a:p>
            <a:pPr indent="0" lvl="0" marL="0" rtl="0" algn="l">
              <a:lnSpc>
                <a:spcPct val="100000"/>
              </a:lnSpc>
              <a:spcBef>
                <a:spcPts val="0"/>
              </a:spcBef>
              <a:spcAft>
                <a:spcPts val="0"/>
              </a:spcAft>
              <a:buClr>
                <a:schemeClr val="dk1"/>
              </a:buClr>
              <a:buSzPts val="2400"/>
              <a:buFont typeface="Arial"/>
              <a:buNone/>
            </a:pPr>
            <a:r>
              <a:t/>
            </a:r>
            <a:endParaRPr sz="2600"/>
          </a:p>
          <a:p>
            <a:pPr indent="0" lvl="0" marL="0" rtl="0" algn="l">
              <a:lnSpc>
                <a:spcPct val="100000"/>
              </a:lnSpc>
              <a:spcBef>
                <a:spcPts val="0"/>
              </a:spcBef>
              <a:spcAft>
                <a:spcPts val="0"/>
              </a:spcAft>
              <a:buClr>
                <a:schemeClr val="dk1"/>
              </a:buClr>
              <a:buSzPts val="2400"/>
              <a:buFont typeface="Arial"/>
              <a:buNone/>
            </a:pPr>
            <a:r>
              <a:t/>
            </a:r>
            <a:endParaRPr sz="2600"/>
          </a:p>
          <a:p>
            <a:pPr indent="-342900" lvl="0" marL="342900" rtl="0" algn="ctr">
              <a:lnSpc>
                <a:spcPct val="100000"/>
              </a:lnSpc>
              <a:spcBef>
                <a:spcPts val="0"/>
              </a:spcBef>
              <a:spcAft>
                <a:spcPts val="0"/>
              </a:spcAft>
              <a:buClr>
                <a:schemeClr val="dk1"/>
              </a:buClr>
              <a:buSzPts val="2400"/>
              <a:buFont typeface="Arial"/>
              <a:buNone/>
            </a:pPr>
            <a:r>
              <a:rPr lang="en-US" sz="2600"/>
              <a:t>Thank you</a:t>
            </a:r>
            <a:endParaRPr sz="2600"/>
          </a:p>
          <a:p>
            <a:pPr indent="-342900" lvl="0" marL="342900" rtl="0" algn="ctr">
              <a:lnSpc>
                <a:spcPct val="100000"/>
              </a:lnSpc>
              <a:spcBef>
                <a:spcPts val="0"/>
              </a:spcBef>
              <a:spcAft>
                <a:spcPts val="0"/>
              </a:spcAft>
              <a:buClr>
                <a:schemeClr val="dk1"/>
              </a:buClr>
              <a:buSzPts val="2400"/>
              <a:buFont typeface="Arial"/>
              <a:buNone/>
            </a:pPr>
            <a:r>
              <a:t/>
            </a:r>
            <a:endParaRPr sz="2600"/>
          </a:p>
          <a:p>
            <a:pPr indent="0" lvl="0" marL="0" rtl="0" algn="l">
              <a:lnSpc>
                <a:spcPct val="100000"/>
              </a:lnSpc>
              <a:spcBef>
                <a:spcPts val="0"/>
              </a:spcBef>
              <a:spcAft>
                <a:spcPts val="0"/>
              </a:spcAft>
              <a:buClr>
                <a:schemeClr val="dk1"/>
              </a:buClr>
              <a:buSzPts val="2400"/>
              <a:buFont typeface="Arial"/>
              <a:buNone/>
            </a:pPr>
            <a:r>
              <a:t/>
            </a:r>
            <a:endParaRPr sz="2600"/>
          </a:p>
          <a:p>
            <a:pPr indent="-342900" lvl="0" marL="342900" rtl="0" algn="ctr">
              <a:lnSpc>
                <a:spcPct val="100000"/>
              </a:lnSpc>
              <a:spcBef>
                <a:spcPts val="0"/>
              </a:spcBef>
              <a:spcAft>
                <a:spcPts val="0"/>
              </a:spcAft>
              <a:buClr>
                <a:schemeClr val="dk1"/>
              </a:buClr>
              <a:buSzPts val="2400"/>
              <a:buFont typeface="Arial"/>
              <a:buNone/>
            </a:pPr>
            <a:r>
              <a:rPr lang="en-US" sz="2600"/>
              <a:t>Questions/Comments</a:t>
            </a:r>
            <a:endParaRPr sz="2600"/>
          </a:p>
          <a:p>
            <a:pPr indent="-342900" lvl="0" marL="34290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90500" lvl="0" marL="34290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90500" lvl="0" marL="34290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90500" lvl="0" marL="34290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90500" lvl="0" marL="34290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90500" lvl="0" marL="34290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190500" lvl="0" marL="342900" rtl="0" algn="l">
              <a:spcBef>
                <a:spcPts val="48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p:txBody>
      </p:sp>
      <p:sp>
        <p:nvSpPr>
          <p:cNvPr id="472" name="Google Shape;472;p53"/>
          <p:cNvSpPr txBox="1"/>
          <p:nvPr/>
        </p:nvSpPr>
        <p:spPr>
          <a:xfrm>
            <a:off x="3719400" y="368600"/>
            <a:ext cx="1329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3" name="Google Shape;473;p53"/>
          <p:cNvSpPr txBox="1"/>
          <p:nvPr/>
        </p:nvSpPr>
        <p:spPr>
          <a:xfrm>
            <a:off x="7750325" y="78175"/>
            <a:ext cx="84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21</a:t>
            </a:r>
            <a:endParaRPr/>
          </a:p>
        </p:txBody>
      </p:sp>
      <p:sp>
        <p:nvSpPr>
          <p:cNvPr id="474" name="Google Shape;474;p53"/>
          <p:cNvSpPr txBox="1"/>
          <p:nvPr/>
        </p:nvSpPr>
        <p:spPr>
          <a:xfrm>
            <a:off x="7141625" y="312750"/>
            <a:ext cx="20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Prof Robert Kotiuga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nvSpPr>
        <p:spPr>
          <a:xfrm>
            <a:off x="381600" y="1189175"/>
            <a:ext cx="8380800" cy="4330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900"/>
              </a:spcBef>
              <a:spcAft>
                <a:spcPts val="0"/>
              </a:spcAft>
              <a:buClr>
                <a:schemeClr val="dk1"/>
              </a:buClr>
              <a:buSzPts val="1800"/>
              <a:buFont typeface="Arial"/>
              <a:buNone/>
            </a:pPr>
            <a:r>
              <a:rPr lang="en-US" sz="2400">
                <a:solidFill>
                  <a:schemeClr val="dk1"/>
                </a:solidFill>
              </a:rPr>
              <a:t>Functions and Objectives</a:t>
            </a:r>
            <a:endParaRPr sz="2400">
              <a:solidFill>
                <a:schemeClr val="dk1"/>
              </a:solidFill>
            </a:endParaRPr>
          </a:p>
          <a:p>
            <a:pPr indent="0" lvl="0" marL="0" marR="0" rtl="0" algn="l">
              <a:lnSpc>
                <a:spcPct val="100000"/>
              </a:lnSpc>
              <a:spcBef>
                <a:spcPts val="900"/>
              </a:spcBef>
              <a:spcAft>
                <a:spcPts val="0"/>
              </a:spcAft>
              <a:buClr>
                <a:schemeClr val="dk1"/>
              </a:buClr>
              <a:buSzPts val="1800"/>
              <a:buFont typeface="Arial"/>
              <a:buNone/>
            </a:pPr>
            <a:r>
              <a:t/>
            </a:r>
            <a:endParaRPr sz="2400">
              <a:solidFill>
                <a:schemeClr val="dk1"/>
              </a:solidFill>
            </a:endParaRPr>
          </a:p>
          <a:p>
            <a:pPr indent="-381000" lvl="0" marL="457200" marR="0" rtl="0" algn="l">
              <a:lnSpc>
                <a:spcPct val="150000"/>
              </a:lnSpc>
              <a:spcBef>
                <a:spcPts val="900"/>
              </a:spcBef>
              <a:spcAft>
                <a:spcPts val="0"/>
              </a:spcAft>
              <a:buClr>
                <a:schemeClr val="dk1"/>
              </a:buClr>
              <a:buSzPts val="2400"/>
              <a:buChar char="●"/>
            </a:pPr>
            <a:r>
              <a:rPr lang="en-US" sz="2400">
                <a:solidFill>
                  <a:schemeClr val="dk1"/>
                </a:solidFill>
              </a:rPr>
              <a:t>Monitoring system must record temperature of solar panels and record energy output</a:t>
            </a:r>
            <a:endParaRPr sz="2400">
              <a:solidFill>
                <a:schemeClr val="dk1"/>
              </a:solidFill>
            </a:endParaRPr>
          </a:p>
          <a:p>
            <a:pPr indent="-381000" lvl="0" marL="457200" marR="0" rtl="0" algn="l">
              <a:lnSpc>
                <a:spcPct val="150000"/>
              </a:lnSpc>
              <a:spcBef>
                <a:spcPts val="1000"/>
              </a:spcBef>
              <a:spcAft>
                <a:spcPts val="0"/>
              </a:spcAft>
              <a:buClr>
                <a:schemeClr val="dk1"/>
              </a:buClr>
              <a:buSzPts val="2400"/>
              <a:buChar char="●"/>
            </a:pPr>
            <a:r>
              <a:rPr lang="en-US" sz="2400">
                <a:solidFill>
                  <a:schemeClr val="dk1"/>
                </a:solidFill>
              </a:rPr>
              <a:t>Automatically trigger water pump to cool solar panels when temperature exceeds optimal operating temperature</a:t>
            </a:r>
            <a:r>
              <a:rPr lang="en-US" sz="2400">
                <a:solidFill>
                  <a:schemeClr val="dk1"/>
                </a:solidFill>
              </a:rPr>
              <a:t> </a:t>
            </a:r>
            <a:endParaRPr sz="2400">
              <a:solidFill>
                <a:schemeClr val="dk1"/>
              </a:solidFill>
            </a:endParaRPr>
          </a:p>
          <a:p>
            <a:pPr indent="-381000" lvl="0" marL="457200" marR="0" rtl="0" algn="l">
              <a:lnSpc>
                <a:spcPct val="150000"/>
              </a:lnSpc>
              <a:spcBef>
                <a:spcPts val="0"/>
              </a:spcBef>
              <a:spcAft>
                <a:spcPts val="0"/>
              </a:spcAft>
              <a:buClr>
                <a:schemeClr val="dk1"/>
              </a:buClr>
              <a:buSzPts val="2400"/>
              <a:buChar char="●"/>
            </a:pPr>
            <a:r>
              <a:rPr lang="en-US" sz="2400">
                <a:solidFill>
                  <a:schemeClr val="dk1"/>
                </a:solidFill>
              </a:rPr>
              <a:t>Display energy and cost savings to the user</a:t>
            </a:r>
            <a:endParaRPr sz="2400">
              <a:solidFill>
                <a:schemeClr val="dk1"/>
              </a:solidFill>
            </a:endParaRPr>
          </a:p>
        </p:txBody>
      </p:sp>
      <p:sp>
        <p:nvSpPr>
          <p:cNvPr id="189" name="Google Shape;189;p28"/>
          <p:cNvSpPr txBox="1"/>
          <p:nvPr/>
        </p:nvSpPr>
        <p:spPr>
          <a:xfrm>
            <a:off x="3685900" y="368600"/>
            <a:ext cx="1373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0" name="Google Shape;190;p28"/>
          <p:cNvSpPr txBox="1"/>
          <p:nvPr/>
        </p:nvSpPr>
        <p:spPr>
          <a:xfrm>
            <a:off x="7750325" y="78175"/>
            <a:ext cx="84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21</a:t>
            </a:r>
            <a:endParaRPr/>
          </a:p>
        </p:txBody>
      </p:sp>
      <p:sp>
        <p:nvSpPr>
          <p:cNvPr id="191" name="Google Shape;191;p28"/>
          <p:cNvSpPr txBox="1"/>
          <p:nvPr/>
        </p:nvSpPr>
        <p:spPr>
          <a:xfrm>
            <a:off x="7141625" y="312750"/>
            <a:ext cx="20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Prof Robert Kotiuga</a:t>
            </a:r>
            <a:endParaRPr/>
          </a:p>
        </p:txBody>
      </p:sp>
      <p:sp>
        <p:nvSpPr>
          <p:cNvPr id="192" name="Google Shape;192;p28"/>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nvSpPr>
        <p:spPr>
          <a:xfrm>
            <a:off x="3540700" y="301575"/>
            <a:ext cx="1697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8" name="Google Shape;198;p29"/>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
        <p:nvSpPr>
          <p:cNvPr id="199" name="Google Shape;199;p29"/>
          <p:cNvSpPr txBox="1"/>
          <p:nvPr/>
        </p:nvSpPr>
        <p:spPr>
          <a:xfrm>
            <a:off x="7159575" y="301575"/>
            <a:ext cx="203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Prof Robert Kotiuga</a:t>
            </a:r>
            <a:endParaRPr>
              <a:solidFill>
                <a:schemeClr val="dk1"/>
              </a:solidFill>
            </a:endParaRPr>
          </a:p>
          <a:p>
            <a:pPr indent="0" lvl="0" marL="0" rtl="0" algn="l">
              <a:spcBef>
                <a:spcPts val="0"/>
              </a:spcBef>
              <a:spcAft>
                <a:spcPts val="0"/>
              </a:spcAft>
              <a:buNone/>
            </a:pPr>
            <a:r>
              <a:t/>
            </a:r>
            <a:endParaRPr/>
          </a:p>
        </p:txBody>
      </p:sp>
      <p:sp>
        <p:nvSpPr>
          <p:cNvPr id="200" name="Google Shape;200;p29"/>
          <p:cNvSpPr txBox="1"/>
          <p:nvPr/>
        </p:nvSpPr>
        <p:spPr>
          <a:xfrm>
            <a:off x="7997150" y="67025"/>
            <a:ext cx="8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21</a:t>
            </a:r>
            <a:endParaRPr/>
          </a:p>
        </p:txBody>
      </p:sp>
      <p:sp>
        <p:nvSpPr>
          <p:cNvPr id="201" name="Google Shape;201;p29"/>
          <p:cNvSpPr txBox="1"/>
          <p:nvPr>
            <p:ph idx="1" type="body"/>
          </p:nvPr>
        </p:nvSpPr>
        <p:spPr>
          <a:xfrm>
            <a:off x="285800" y="1132575"/>
            <a:ext cx="7785300" cy="10206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chemeClr val="dk1"/>
              </a:buClr>
              <a:buSzPts val="2400"/>
              <a:buFont typeface="Arial"/>
              <a:buNone/>
            </a:pPr>
            <a:r>
              <a:rPr lang="en-US"/>
              <a:t>Mathematical Modeling - Intrinsic Carrier Concentration </a:t>
            </a:r>
            <a:endParaRPr/>
          </a:p>
          <a:p>
            <a:pPr indent="0" lvl="0" marL="0" marR="0" rtl="0" algn="l">
              <a:spcBef>
                <a:spcPts val="480"/>
              </a:spcBef>
              <a:spcAft>
                <a:spcPts val="0"/>
              </a:spcAft>
              <a:buClr>
                <a:schemeClr val="dk1"/>
              </a:buClr>
              <a:buSzPts val="2400"/>
              <a:buFont typeface="Arial"/>
              <a:buNone/>
            </a:pPr>
            <a:r>
              <a:rPr lang="en-US"/>
              <a:t>in Semiconductors - </a:t>
            </a:r>
            <a:r>
              <a:rPr lang="en-US" sz="2000"/>
              <a:t>Material/Diode Dependent</a:t>
            </a:r>
            <a:endParaRPr/>
          </a:p>
          <a:p>
            <a:pPr indent="0" lvl="0" marL="0" marR="0" rtl="0" algn="l">
              <a:spcBef>
                <a:spcPts val="480"/>
              </a:spcBef>
              <a:spcAft>
                <a:spcPts val="0"/>
              </a:spcAft>
              <a:buClr>
                <a:schemeClr val="dk1"/>
              </a:buClr>
              <a:buSzPts val="2400"/>
              <a:buFont typeface="Arial"/>
              <a:buNone/>
            </a:pPr>
            <a:r>
              <a:t/>
            </a:r>
            <a:endParaRPr sz="2000"/>
          </a:p>
          <a:p>
            <a:pPr indent="0" lvl="0" marL="0" marR="0" rtl="0" algn="l">
              <a:spcBef>
                <a:spcPts val="480"/>
              </a:spcBef>
              <a:spcAft>
                <a:spcPts val="0"/>
              </a:spcAft>
              <a:buClr>
                <a:schemeClr val="dk1"/>
              </a:buClr>
              <a:buSzPts val="2400"/>
              <a:buFont typeface="Arial"/>
              <a:buNone/>
            </a:pPr>
            <a:r>
              <a:t/>
            </a:r>
            <a:endParaRPr/>
          </a:p>
        </p:txBody>
      </p:sp>
      <p:pic>
        <p:nvPicPr>
          <p:cNvPr id="202" name="Google Shape;202;p29"/>
          <p:cNvPicPr preferRelativeResize="0"/>
          <p:nvPr/>
        </p:nvPicPr>
        <p:blipFill rotWithShape="1">
          <a:blip r:embed="rId3">
            <a:alphaModFix/>
          </a:blip>
          <a:srcRect b="0" l="0" r="0" t="3269"/>
          <a:stretch/>
        </p:blipFill>
        <p:spPr>
          <a:xfrm>
            <a:off x="0" y="2153175"/>
            <a:ext cx="5549525" cy="4570325"/>
          </a:xfrm>
          <a:prstGeom prst="rect">
            <a:avLst/>
          </a:prstGeom>
          <a:noFill/>
          <a:ln>
            <a:noFill/>
          </a:ln>
        </p:spPr>
      </p:pic>
      <p:sp>
        <p:nvSpPr>
          <p:cNvPr id="203" name="Google Shape;203;p29"/>
          <p:cNvSpPr txBox="1"/>
          <p:nvPr/>
        </p:nvSpPr>
        <p:spPr>
          <a:xfrm>
            <a:off x="4728750" y="6021400"/>
            <a:ext cx="4330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As T increases, Ni increases</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nvSpPr>
        <p:spPr>
          <a:xfrm>
            <a:off x="3540700" y="301575"/>
            <a:ext cx="1697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9" name="Google Shape;209;p30"/>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
        <p:nvSpPr>
          <p:cNvPr id="210" name="Google Shape;210;p30"/>
          <p:cNvSpPr txBox="1"/>
          <p:nvPr/>
        </p:nvSpPr>
        <p:spPr>
          <a:xfrm>
            <a:off x="7159575" y="301575"/>
            <a:ext cx="203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Prof Robert Kotiuga</a:t>
            </a:r>
            <a:endParaRPr>
              <a:solidFill>
                <a:schemeClr val="dk1"/>
              </a:solidFill>
            </a:endParaRPr>
          </a:p>
          <a:p>
            <a:pPr indent="0" lvl="0" marL="0" rtl="0" algn="l">
              <a:spcBef>
                <a:spcPts val="0"/>
              </a:spcBef>
              <a:spcAft>
                <a:spcPts val="0"/>
              </a:spcAft>
              <a:buNone/>
            </a:pPr>
            <a:r>
              <a:t/>
            </a:r>
            <a:endParaRPr/>
          </a:p>
        </p:txBody>
      </p:sp>
      <p:sp>
        <p:nvSpPr>
          <p:cNvPr id="211" name="Google Shape;211;p30"/>
          <p:cNvSpPr txBox="1"/>
          <p:nvPr/>
        </p:nvSpPr>
        <p:spPr>
          <a:xfrm>
            <a:off x="7997150" y="67025"/>
            <a:ext cx="8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21</a:t>
            </a:r>
            <a:endParaRPr/>
          </a:p>
        </p:txBody>
      </p:sp>
      <p:sp>
        <p:nvSpPr>
          <p:cNvPr id="212" name="Google Shape;212;p30"/>
          <p:cNvSpPr txBox="1"/>
          <p:nvPr>
            <p:ph idx="1" type="body"/>
          </p:nvPr>
        </p:nvSpPr>
        <p:spPr>
          <a:xfrm>
            <a:off x="151650" y="947675"/>
            <a:ext cx="8828100" cy="11313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chemeClr val="dk1"/>
              </a:buClr>
              <a:buSzPts val="2400"/>
              <a:buFont typeface="Arial"/>
              <a:buNone/>
            </a:pPr>
            <a:r>
              <a:rPr lang="en-US"/>
              <a:t>Mathematical Modeling - Reverse Saturation Current</a:t>
            </a:r>
            <a:endParaRPr/>
          </a:p>
          <a:p>
            <a:pPr indent="0" lvl="0" marL="0" marR="0" rtl="0" algn="l">
              <a:spcBef>
                <a:spcPts val="480"/>
              </a:spcBef>
              <a:spcAft>
                <a:spcPts val="0"/>
              </a:spcAft>
              <a:buClr>
                <a:schemeClr val="dk1"/>
              </a:buClr>
              <a:buSzPts val="2400"/>
              <a:buFont typeface="Arial"/>
              <a:buNone/>
            </a:pPr>
            <a:r>
              <a:rPr lang="en-US" sz="2000"/>
              <a:t>Current in reverse of useful direction that is produced by the diffusion of carriers(holes/electrons) to the depletion region</a:t>
            </a:r>
            <a:endParaRPr sz="2000"/>
          </a:p>
        </p:txBody>
      </p:sp>
      <p:pic>
        <p:nvPicPr>
          <p:cNvPr id="213" name="Google Shape;213;p30"/>
          <p:cNvPicPr preferRelativeResize="0"/>
          <p:nvPr/>
        </p:nvPicPr>
        <p:blipFill>
          <a:blip r:embed="rId3">
            <a:alphaModFix/>
          </a:blip>
          <a:stretch>
            <a:fillRect/>
          </a:stretch>
        </p:blipFill>
        <p:spPr>
          <a:xfrm>
            <a:off x="24202" y="2164750"/>
            <a:ext cx="9144000" cy="4201661"/>
          </a:xfrm>
          <a:prstGeom prst="rect">
            <a:avLst/>
          </a:prstGeom>
          <a:noFill/>
          <a:ln>
            <a:noFill/>
          </a:ln>
        </p:spPr>
      </p:pic>
      <p:sp>
        <p:nvSpPr>
          <p:cNvPr id="214" name="Google Shape;214;p30"/>
          <p:cNvSpPr txBox="1"/>
          <p:nvPr/>
        </p:nvSpPr>
        <p:spPr>
          <a:xfrm>
            <a:off x="5315525" y="6311125"/>
            <a:ext cx="3664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As Ni increases, Is increases</a:t>
            </a:r>
            <a:endParaRPr sz="2000"/>
          </a:p>
        </p:txBody>
      </p:sp>
      <p:pic>
        <p:nvPicPr>
          <p:cNvPr id="215" name="Google Shape;215;p30"/>
          <p:cNvPicPr preferRelativeResize="0"/>
          <p:nvPr/>
        </p:nvPicPr>
        <p:blipFill>
          <a:blip r:embed="rId4">
            <a:alphaModFix/>
          </a:blip>
          <a:stretch>
            <a:fillRect/>
          </a:stretch>
        </p:blipFill>
        <p:spPr>
          <a:xfrm>
            <a:off x="5315525" y="2007036"/>
            <a:ext cx="3664200" cy="26767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nvSpPr>
        <p:spPr>
          <a:xfrm>
            <a:off x="3540700" y="301575"/>
            <a:ext cx="1697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1" name="Google Shape;221;p31"/>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
        <p:nvSpPr>
          <p:cNvPr id="222" name="Google Shape;222;p31"/>
          <p:cNvSpPr txBox="1"/>
          <p:nvPr/>
        </p:nvSpPr>
        <p:spPr>
          <a:xfrm>
            <a:off x="7159575" y="301575"/>
            <a:ext cx="203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Prof Robert Kotiuga</a:t>
            </a:r>
            <a:endParaRPr>
              <a:solidFill>
                <a:schemeClr val="dk1"/>
              </a:solidFill>
            </a:endParaRPr>
          </a:p>
          <a:p>
            <a:pPr indent="0" lvl="0" marL="0" rtl="0" algn="l">
              <a:spcBef>
                <a:spcPts val="0"/>
              </a:spcBef>
              <a:spcAft>
                <a:spcPts val="0"/>
              </a:spcAft>
              <a:buNone/>
            </a:pPr>
            <a:r>
              <a:t/>
            </a:r>
            <a:endParaRPr/>
          </a:p>
        </p:txBody>
      </p:sp>
      <p:sp>
        <p:nvSpPr>
          <p:cNvPr id="223" name="Google Shape;223;p31"/>
          <p:cNvSpPr txBox="1"/>
          <p:nvPr/>
        </p:nvSpPr>
        <p:spPr>
          <a:xfrm>
            <a:off x="7997150" y="67025"/>
            <a:ext cx="8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21</a:t>
            </a:r>
            <a:endParaRPr/>
          </a:p>
        </p:txBody>
      </p:sp>
      <p:sp>
        <p:nvSpPr>
          <p:cNvPr id="224" name="Google Shape;224;p31"/>
          <p:cNvSpPr txBox="1"/>
          <p:nvPr>
            <p:ph idx="1" type="body"/>
          </p:nvPr>
        </p:nvSpPr>
        <p:spPr>
          <a:xfrm>
            <a:off x="84250" y="951425"/>
            <a:ext cx="8948400" cy="6156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chemeClr val="dk1"/>
              </a:buClr>
              <a:buSzPts val="2400"/>
              <a:buFont typeface="Arial"/>
              <a:buNone/>
            </a:pPr>
            <a:r>
              <a:rPr lang="en-US"/>
              <a:t>Mathematical Modeling - </a:t>
            </a:r>
            <a:r>
              <a:rPr lang="en-US"/>
              <a:t>Solar Panel Temperature Dependence</a:t>
            </a:r>
            <a:endParaRPr b="0" i="0" sz="2400" u="none">
              <a:solidFill>
                <a:schemeClr val="dk1"/>
              </a:solidFill>
              <a:latin typeface="Arial"/>
              <a:ea typeface="Arial"/>
              <a:cs typeface="Arial"/>
              <a:sym typeface="Arial"/>
            </a:endParaRPr>
          </a:p>
        </p:txBody>
      </p:sp>
      <p:pic>
        <p:nvPicPr>
          <p:cNvPr id="225" name="Google Shape;225;p31"/>
          <p:cNvPicPr preferRelativeResize="0"/>
          <p:nvPr/>
        </p:nvPicPr>
        <p:blipFill>
          <a:blip r:embed="rId3">
            <a:alphaModFix/>
          </a:blip>
          <a:stretch>
            <a:fillRect/>
          </a:stretch>
        </p:blipFill>
        <p:spPr>
          <a:xfrm>
            <a:off x="5864350" y="1400975"/>
            <a:ext cx="3070700" cy="615600"/>
          </a:xfrm>
          <a:prstGeom prst="rect">
            <a:avLst/>
          </a:prstGeom>
          <a:noFill/>
          <a:ln>
            <a:noFill/>
          </a:ln>
        </p:spPr>
      </p:pic>
      <p:pic>
        <p:nvPicPr>
          <p:cNvPr id="226" name="Google Shape;226;p31"/>
          <p:cNvPicPr preferRelativeResize="0"/>
          <p:nvPr/>
        </p:nvPicPr>
        <p:blipFill>
          <a:blip r:embed="rId4">
            <a:alphaModFix/>
          </a:blip>
          <a:stretch>
            <a:fillRect/>
          </a:stretch>
        </p:blipFill>
        <p:spPr>
          <a:xfrm>
            <a:off x="0" y="1519813"/>
            <a:ext cx="5603300" cy="1934944"/>
          </a:xfrm>
          <a:prstGeom prst="rect">
            <a:avLst/>
          </a:prstGeom>
          <a:noFill/>
          <a:ln cap="flat" cmpd="sng" w="19050">
            <a:solidFill>
              <a:schemeClr val="dk2"/>
            </a:solidFill>
            <a:prstDash val="solid"/>
            <a:round/>
            <a:headEnd len="sm" w="sm" type="none"/>
            <a:tailEnd len="sm" w="sm" type="none"/>
          </a:ln>
        </p:spPr>
      </p:pic>
      <p:pic>
        <p:nvPicPr>
          <p:cNvPr id="227" name="Google Shape;227;p31"/>
          <p:cNvPicPr preferRelativeResize="0"/>
          <p:nvPr/>
        </p:nvPicPr>
        <p:blipFill>
          <a:blip r:embed="rId5">
            <a:alphaModFix/>
          </a:blip>
          <a:stretch>
            <a:fillRect/>
          </a:stretch>
        </p:blipFill>
        <p:spPr>
          <a:xfrm>
            <a:off x="5997950" y="2950337"/>
            <a:ext cx="2803500" cy="806000"/>
          </a:xfrm>
          <a:prstGeom prst="rect">
            <a:avLst/>
          </a:prstGeom>
          <a:noFill/>
          <a:ln>
            <a:noFill/>
          </a:ln>
        </p:spPr>
      </p:pic>
      <p:sp>
        <p:nvSpPr>
          <p:cNvPr id="228" name="Google Shape;228;p31"/>
          <p:cNvSpPr txBox="1"/>
          <p:nvPr/>
        </p:nvSpPr>
        <p:spPr>
          <a:xfrm>
            <a:off x="5766500" y="1991788"/>
            <a:ext cx="326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t>1)</a:t>
            </a:r>
            <a:r>
              <a:rPr lang="en-US" sz="2100"/>
              <a:t>Solving for V when I=0 gives us Voc</a:t>
            </a:r>
            <a:endParaRPr sz="2600"/>
          </a:p>
        </p:txBody>
      </p:sp>
      <p:pic>
        <p:nvPicPr>
          <p:cNvPr id="229" name="Google Shape;229;p31"/>
          <p:cNvPicPr preferRelativeResize="0"/>
          <p:nvPr/>
        </p:nvPicPr>
        <p:blipFill>
          <a:blip r:embed="rId6">
            <a:alphaModFix/>
          </a:blip>
          <a:stretch>
            <a:fillRect/>
          </a:stretch>
        </p:blipFill>
        <p:spPr>
          <a:xfrm>
            <a:off x="705900" y="4112675"/>
            <a:ext cx="3618713" cy="758762"/>
          </a:xfrm>
          <a:prstGeom prst="rect">
            <a:avLst/>
          </a:prstGeom>
          <a:noFill/>
          <a:ln>
            <a:noFill/>
          </a:ln>
        </p:spPr>
      </p:pic>
      <p:sp>
        <p:nvSpPr>
          <p:cNvPr id="230" name="Google Shape;230;p31"/>
          <p:cNvSpPr txBox="1"/>
          <p:nvPr/>
        </p:nvSpPr>
        <p:spPr>
          <a:xfrm>
            <a:off x="215200" y="3570500"/>
            <a:ext cx="5172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t>2)Since IL &gt;&gt; I0, the +1 can be ignored</a:t>
            </a:r>
            <a:endParaRPr sz="2100"/>
          </a:p>
        </p:txBody>
      </p:sp>
      <p:sp>
        <p:nvSpPr>
          <p:cNvPr id="231" name="Google Shape;231;p31"/>
          <p:cNvSpPr txBox="1"/>
          <p:nvPr/>
        </p:nvSpPr>
        <p:spPr>
          <a:xfrm>
            <a:off x="452000" y="5139650"/>
            <a:ext cx="82884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As T increases, the kT/q increases, but the saturation current (I0) also increases. This means that Voc will increase with temperature until the saturation current </a:t>
            </a:r>
            <a:r>
              <a:rPr lang="en-US" sz="2200"/>
              <a:t>becomes significant.</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txBox="1"/>
          <p:nvPr/>
        </p:nvSpPr>
        <p:spPr>
          <a:xfrm>
            <a:off x="3540700" y="301575"/>
            <a:ext cx="1697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7" name="Google Shape;237;p32"/>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
        <p:nvSpPr>
          <p:cNvPr id="238" name="Google Shape;238;p32"/>
          <p:cNvSpPr txBox="1"/>
          <p:nvPr/>
        </p:nvSpPr>
        <p:spPr>
          <a:xfrm>
            <a:off x="7159575" y="301575"/>
            <a:ext cx="203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Prof Robert Kotiuga</a:t>
            </a:r>
            <a:endParaRPr>
              <a:solidFill>
                <a:schemeClr val="dk1"/>
              </a:solidFill>
            </a:endParaRPr>
          </a:p>
          <a:p>
            <a:pPr indent="0" lvl="0" marL="0" rtl="0" algn="l">
              <a:spcBef>
                <a:spcPts val="0"/>
              </a:spcBef>
              <a:spcAft>
                <a:spcPts val="0"/>
              </a:spcAft>
              <a:buNone/>
            </a:pPr>
            <a:r>
              <a:t/>
            </a:r>
            <a:endParaRPr/>
          </a:p>
        </p:txBody>
      </p:sp>
      <p:sp>
        <p:nvSpPr>
          <p:cNvPr id="239" name="Google Shape;239;p32"/>
          <p:cNvSpPr txBox="1"/>
          <p:nvPr/>
        </p:nvSpPr>
        <p:spPr>
          <a:xfrm>
            <a:off x="7997150" y="67025"/>
            <a:ext cx="8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21</a:t>
            </a:r>
            <a:endParaRPr/>
          </a:p>
        </p:txBody>
      </p:sp>
      <p:sp>
        <p:nvSpPr>
          <p:cNvPr id="240" name="Google Shape;240;p32"/>
          <p:cNvSpPr txBox="1"/>
          <p:nvPr>
            <p:ph idx="1" type="body"/>
          </p:nvPr>
        </p:nvSpPr>
        <p:spPr>
          <a:xfrm>
            <a:off x="838200" y="978038"/>
            <a:ext cx="7467600" cy="6156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chemeClr val="dk1"/>
              </a:buClr>
              <a:buSzPts val="2400"/>
              <a:buFont typeface="Arial"/>
              <a:buNone/>
            </a:pPr>
            <a:r>
              <a:rPr lang="en-US"/>
              <a:t>Mathematical Modeling - Physical Explanation</a:t>
            </a:r>
            <a:endParaRPr b="0" i="0" sz="2400" u="none">
              <a:solidFill>
                <a:schemeClr val="dk1"/>
              </a:solidFill>
              <a:latin typeface="Arial"/>
              <a:ea typeface="Arial"/>
              <a:cs typeface="Arial"/>
              <a:sym typeface="Arial"/>
            </a:endParaRPr>
          </a:p>
        </p:txBody>
      </p:sp>
      <p:sp>
        <p:nvSpPr>
          <p:cNvPr id="241" name="Google Shape;241;p32"/>
          <p:cNvSpPr txBox="1"/>
          <p:nvPr/>
        </p:nvSpPr>
        <p:spPr>
          <a:xfrm>
            <a:off x="586950" y="1654500"/>
            <a:ext cx="7970100" cy="5510400"/>
          </a:xfrm>
          <a:prstGeom prst="rect">
            <a:avLst/>
          </a:prstGeom>
          <a:noFill/>
          <a:ln>
            <a:noFill/>
          </a:ln>
        </p:spPr>
        <p:txBody>
          <a:bodyPr anchorCtr="0" anchor="t" bIns="91425" lIns="91425" spcFirstLastPara="1" rIns="91425" wrap="square" tIns="91425">
            <a:spAutoFit/>
          </a:bodyPr>
          <a:lstStyle/>
          <a:p>
            <a:pPr indent="-381000" lvl="0" marL="457200" rtl="0" algn="l">
              <a:lnSpc>
                <a:spcPct val="150000"/>
              </a:lnSpc>
              <a:spcBef>
                <a:spcPts val="0"/>
              </a:spcBef>
              <a:spcAft>
                <a:spcPts val="0"/>
              </a:spcAft>
              <a:buClr>
                <a:srgbClr val="232629"/>
              </a:buClr>
              <a:buSzPts val="2400"/>
              <a:buChar char="●"/>
            </a:pPr>
            <a:r>
              <a:rPr lang="en-US" sz="2400">
                <a:solidFill>
                  <a:srgbClr val="232629"/>
                </a:solidFill>
                <a:highlight>
                  <a:srgbClr val="FFFFFF"/>
                </a:highlight>
              </a:rPr>
              <a:t>Increasing the temperature increases the intrinsic carrier concentration in semiconductors</a:t>
            </a:r>
            <a:endParaRPr sz="2400">
              <a:solidFill>
                <a:srgbClr val="232629"/>
              </a:solidFill>
              <a:highlight>
                <a:srgbClr val="FFFFFF"/>
              </a:highlight>
            </a:endParaRPr>
          </a:p>
          <a:p>
            <a:pPr indent="-381000" lvl="0" marL="457200" rtl="0" algn="l">
              <a:lnSpc>
                <a:spcPct val="150000"/>
              </a:lnSpc>
              <a:spcBef>
                <a:spcPts val="0"/>
              </a:spcBef>
              <a:spcAft>
                <a:spcPts val="0"/>
              </a:spcAft>
              <a:buClr>
                <a:srgbClr val="232629"/>
              </a:buClr>
              <a:buSzPts val="2400"/>
              <a:buChar char="●"/>
            </a:pPr>
            <a:r>
              <a:rPr lang="en-US" sz="2400">
                <a:solidFill>
                  <a:srgbClr val="232629"/>
                </a:solidFill>
                <a:highlight>
                  <a:srgbClr val="FFFFFF"/>
                </a:highlight>
              </a:rPr>
              <a:t>Higher temperature causes faster diffusion of carriers, meaning more collisions, leading to more recombinations</a:t>
            </a:r>
            <a:endParaRPr sz="2400">
              <a:solidFill>
                <a:srgbClr val="232629"/>
              </a:solidFill>
              <a:highlight>
                <a:srgbClr val="FFFFFF"/>
              </a:highlight>
            </a:endParaRPr>
          </a:p>
          <a:p>
            <a:pPr indent="-381000" lvl="0" marL="457200" rtl="0" algn="l">
              <a:lnSpc>
                <a:spcPct val="150000"/>
              </a:lnSpc>
              <a:spcBef>
                <a:spcPts val="0"/>
              </a:spcBef>
              <a:spcAft>
                <a:spcPts val="0"/>
              </a:spcAft>
              <a:buClr>
                <a:srgbClr val="232629"/>
              </a:buClr>
              <a:buSzPts val="2400"/>
              <a:buChar char="●"/>
            </a:pPr>
            <a:r>
              <a:rPr lang="en-US" sz="2400">
                <a:solidFill>
                  <a:srgbClr val="232629"/>
                </a:solidFill>
                <a:highlight>
                  <a:srgbClr val="FFFFFF"/>
                </a:highlight>
              </a:rPr>
              <a:t>This means the saturation current increases, which acts like a shunt resistor when the current is high enough (high temperatures) causing the open circuit voltage to decrease</a:t>
            </a:r>
            <a:endParaRPr sz="2400">
              <a:solidFill>
                <a:srgbClr val="232629"/>
              </a:solidFill>
              <a:highlight>
                <a:srgbClr val="FFFFFF"/>
              </a:highlight>
            </a:endParaRPr>
          </a:p>
          <a:p>
            <a:pPr indent="0" lvl="0" marL="0" rtl="0" algn="l">
              <a:spcBef>
                <a:spcPts val="0"/>
              </a:spcBef>
              <a:spcAft>
                <a:spcPts val="0"/>
              </a:spcAft>
              <a:buNone/>
            </a:pPr>
            <a:r>
              <a:t/>
            </a:r>
            <a:endParaRPr sz="2200">
              <a:solidFill>
                <a:srgbClr val="232629"/>
              </a:solidFill>
              <a:highlight>
                <a:srgbClr val="FFFFFF"/>
              </a:highlight>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3"/>
          <p:cNvSpPr txBox="1"/>
          <p:nvPr/>
        </p:nvSpPr>
        <p:spPr>
          <a:xfrm>
            <a:off x="3540700" y="301575"/>
            <a:ext cx="1697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7" name="Google Shape;247;p33"/>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
        <p:nvSpPr>
          <p:cNvPr id="248" name="Google Shape;248;p33"/>
          <p:cNvSpPr txBox="1"/>
          <p:nvPr/>
        </p:nvSpPr>
        <p:spPr>
          <a:xfrm>
            <a:off x="7159575" y="301575"/>
            <a:ext cx="203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Prof Robert Kotiuga</a:t>
            </a:r>
            <a:endParaRPr>
              <a:solidFill>
                <a:schemeClr val="dk1"/>
              </a:solidFill>
            </a:endParaRPr>
          </a:p>
          <a:p>
            <a:pPr indent="0" lvl="0" marL="0" rtl="0" algn="l">
              <a:spcBef>
                <a:spcPts val="0"/>
              </a:spcBef>
              <a:spcAft>
                <a:spcPts val="0"/>
              </a:spcAft>
              <a:buNone/>
            </a:pPr>
            <a:r>
              <a:t/>
            </a:r>
            <a:endParaRPr/>
          </a:p>
        </p:txBody>
      </p:sp>
      <p:sp>
        <p:nvSpPr>
          <p:cNvPr id="249" name="Google Shape;249;p33"/>
          <p:cNvSpPr txBox="1"/>
          <p:nvPr/>
        </p:nvSpPr>
        <p:spPr>
          <a:xfrm>
            <a:off x="7997150" y="67025"/>
            <a:ext cx="8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21</a:t>
            </a:r>
            <a:endParaRPr/>
          </a:p>
        </p:txBody>
      </p:sp>
      <p:pic>
        <p:nvPicPr>
          <p:cNvPr id="250" name="Google Shape;250;p33"/>
          <p:cNvPicPr preferRelativeResize="0"/>
          <p:nvPr/>
        </p:nvPicPr>
        <p:blipFill rotWithShape="1">
          <a:blip r:embed="rId3">
            <a:alphaModFix/>
          </a:blip>
          <a:srcRect b="3966" l="0" r="0" t="0"/>
          <a:stretch/>
        </p:blipFill>
        <p:spPr>
          <a:xfrm>
            <a:off x="0" y="2564200"/>
            <a:ext cx="5997950" cy="3998650"/>
          </a:xfrm>
          <a:prstGeom prst="rect">
            <a:avLst/>
          </a:prstGeom>
          <a:noFill/>
          <a:ln>
            <a:noFill/>
          </a:ln>
        </p:spPr>
      </p:pic>
      <p:pic>
        <p:nvPicPr>
          <p:cNvPr id="251" name="Google Shape;251;p33"/>
          <p:cNvPicPr preferRelativeResize="0"/>
          <p:nvPr/>
        </p:nvPicPr>
        <p:blipFill>
          <a:blip r:embed="rId4">
            <a:alphaModFix/>
          </a:blip>
          <a:stretch>
            <a:fillRect/>
          </a:stretch>
        </p:blipFill>
        <p:spPr>
          <a:xfrm>
            <a:off x="5989675" y="3881100"/>
            <a:ext cx="2963800" cy="2751331"/>
          </a:xfrm>
          <a:prstGeom prst="rect">
            <a:avLst/>
          </a:prstGeom>
          <a:noFill/>
          <a:ln>
            <a:noFill/>
          </a:ln>
        </p:spPr>
      </p:pic>
      <p:sp>
        <p:nvSpPr>
          <p:cNvPr id="252" name="Google Shape;252;p33"/>
          <p:cNvSpPr txBox="1"/>
          <p:nvPr>
            <p:ph idx="1" type="body"/>
          </p:nvPr>
        </p:nvSpPr>
        <p:spPr>
          <a:xfrm>
            <a:off x="862400" y="1325175"/>
            <a:ext cx="7467600" cy="6156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chemeClr val="dk1"/>
              </a:buClr>
              <a:buSzPts val="2400"/>
              <a:buFont typeface="Arial"/>
              <a:buNone/>
            </a:pPr>
            <a:r>
              <a:rPr lang="en-US"/>
              <a:t>Effect of Temperature on Voltage and Current</a:t>
            </a:r>
            <a:endParaRPr b="0" i="0" sz="2400" u="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4"/>
          <p:cNvSpPr txBox="1"/>
          <p:nvPr>
            <p:ph idx="1" type="body"/>
          </p:nvPr>
        </p:nvSpPr>
        <p:spPr>
          <a:xfrm>
            <a:off x="457200" y="1089400"/>
            <a:ext cx="8229600" cy="454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Deliverables</a:t>
            </a:r>
            <a:endParaRPr b="0" i="0" sz="2400" u="none">
              <a:solidFill>
                <a:schemeClr val="dk1"/>
              </a:solidFill>
              <a:latin typeface="Arial"/>
              <a:ea typeface="Arial"/>
              <a:cs typeface="Arial"/>
              <a:sym typeface="Arial"/>
            </a:endParaRPr>
          </a:p>
        </p:txBody>
      </p:sp>
      <p:sp>
        <p:nvSpPr>
          <p:cNvPr id="258" name="Google Shape;258;p34"/>
          <p:cNvSpPr txBox="1"/>
          <p:nvPr/>
        </p:nvSpPr>
        <p:spPr>
          <a:xfrm>
            <a:off x="3685900" y="301575"/>
            <a:ext cx="1407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9" name="Google Shape;259;p34"/>
          <p:cNvSpPr txBox="1"/>
          <p:nvPr/>
        </p:nvSpPr>
        <p:spPr>
          <a:xfrm>
            <a:off x="7750325" y="78175"/>
            <a:ext cx="84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21</a:t>
            </a:r>
            <a:endParaRPr/>
          </a:p>
        </p:txBody>
      </p:sp>
      <p:sp>
        <p:nvSpPr>
          <p:cNvPr id="260" name="Google Shape;260;p34"/>
          <p:cNvSpPr txBox="1"/>
          <p:nvPr/>
        </p:nvSpPr>
        <p:spPr>
          <a:xfrm>
            <a:off x="7141625" y="312750"/>
            <a:ext cx="20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Prof Robert Kotiuga</a:t>
            </a:r>
            <a:endParaRPr/>
          </a:p>
        </p:txBody>
      </p:sp>
      <p:sp>
        <p:nvSpPr>
          <p:cNvPr id="261" name="Google Shape;261;p34"/>
          <p:cNvSpPr txBox="1"/>
          <p:nvPr/>
        </p:nvSpPr>
        <p:spPr>
          <a:xfrm>
            <a:off x="457200" y="1920650"/>
            <a:ext cx="8229600" cy="37845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dk1"/>
              </a:buClr>
              <a:buSzPts val="2400"/>
              <a:buChar char="●"/>
            </a:pPr>
            <a:r>
              <a:rPr lang="en-US" sz="2400">
                <a:solidFill>
                  <a:schemeClr val="dk1"/>
                </a:solidFill>
              </a:rPr>
              <a:t>Model energy production against temperature using collected data from our solar panels </a:t>
            </a:r>
            <a:endParaRPr sz="2400">
              <a:solidFill>
                <a:schemeClr val="dk1"/>
              </a:solidFill>
            </a:endParaRPr>
          </a:p>
          <a:p>
            <a:pPr indent="0" lvl="0" marL="914400" rtl="0" algn="l">
              <a:lnSpc>
                <a:spcPct val="115000"/>
              </a:lnSpc>
              <a:spcBef>
                <a:spcPts val="0"/>
              </a:spcBef>
              <a:spcAft>
                <a:spcPts val="0"/>
              </a:spcAft>
              <a:buNone/>
            </a:pPr>
            <a:r>
              <a:rPr lang="en-US" sz="2400">
                <a:solidFill>
                  <a:schemeClr val="dk1"/>
                </a:solidFill>
              </a:rPr>
              <a:t>→ Determine optimal operating temperature</a:t>
            </a:r>
            <a:endParaRPr sz="2400">
              <a:solidFill>
                <a:schemeClr val="dk1"/>
              </a:solidFill>
            </a:endParaRPr>
          </a:p>
          <a:p>
            <a:pPr indent="-381000" lvl="0" marL="457200" rtl="0" algn="l">
              <a:lnSpc>
                <a:spcPct val="115000"/>
              </a:lnSpc>
              <a:spcBef>
                <a:spcPts val="1000"/>
              </a:spcBef>
              <a:spcAft>
                <a:spcPts val="0"/>
              </a:spcAft>
              <a:buClr>
                <a:schemeClr val="dk1"/>
              </a:buClr>
              <a:buSzPts val="2400"/>
              <a:buChar char="●"/>
            </a:pPr>
            <a:r>
              <a:rPr lang="en-US" sz="2400">
                <a:solidFill>
                  <a:schemeClr val="dk1"/>
                </a:solidFill>
              </a:rPr>
              <a:t>Build physical system that drives cool water from heat pump to cool the solar panels </a:t>
            </a:r>
            <a:endParaRPr sz="2400">
              <a:solidFill>
                <a:schemeClr val="dk1"/>
              </a:solidFill>
            </a:endParaRPr>
          </a:p>
          <a:p>
            <a:pPr indent="-381000" lvl="0" marL="457200" rtl="0" algn="l">
              <a:lnSpc>
                <a:spcPct val="115000"/>
              </a:lnSpc>
              <a:spcBef>
                <a:spcPts val="1000"/>
              </a:spcBef>
              <a:spcAft>
                <a:spcPts val="0"/>
              </a:spcAft>
              <a:buClr>
                <a:schemeClr val="dk1"/>
              </a:buClr>
              <a:buSzPts val="2400"/>
              <a:buChar char="●"/>
            </a:pPr>
            <a:r>
              <a:rPr lang="en-US" sz="2400">
                <a:solidFill>
                  <a:schemeClr val="dk1"/>
                </a:solidFill>
              </a:rPr>
              <a:t>Compare and model different designs of this system using data collected on energy use and production by this system</a:t>
            </a:r>
            <a:endParaRPr sz="2400">
              <a:solidFill>
                <a:schemeClr val="dk1"/>
              </a:solidFill>
            </a:endParaRPr>
          </a:p>
        </p:txBody>
      </p:sp>
      <p:sp>
        <p:nvSpPr>
          <p:cNvPr id="262" name="Google Shape;262;p34"/>
          <p:cNvSpPr txBox="1"/>
          <p:nvPr/>
        </p:nvSpPr>
        <p:spPr>
          <a:xfrm>
            <a:off x="3194450" y="0"/>
            <a:ext cx="2803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200">
                <a:solidFill>
                  <a:schemeClr val="dk1"/>
                </a:solidFill>
              </a:rPr>
              <a:t>Efficient Solar Panels for Hot Water</a:t>
            </a:r>
            <a:endParaRPr sz="22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